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6.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9.xml" ContentType="application/vnd.openxmlformats-officedocument.theme+xml"/>
  <Override PartName="/ppt/slideLayouts/slideLayout32.xml" ContentType="application/vnd.openxmlformats-officedocument.presentationml.slideLayout+xml"/>
  <Override PartName="/ppt/theme/theme10.xml" ContentType="application/vnd.openxmlformats-officedocument.theme+xml"/>
  <Override PartName="/ppt/slideLayouts/slideLayout33.xml" ContentType="application/vnd.openxmlformats-officedocument.presentationml.slideLayout+xml"/>
  <Override PartName="/ppt/theme/theme11.xml" ContentType="application/vnd.openxmlformats-officedocument.theme+xml"/>
  <Override PartName="/ppt/slideLayouts/slideLayout34.xml" ContentType="application/vnd.openxmlformats-officedocument.presentationml.slideLayout+xml"/>
  <Override PartName="/ppt/theme/theme12.xml" ContentType="application/vnd.openxmlformats-officedocument.theme+xml"/>
  <Override PartName="/ppt/slideLayouts/slideLayout35.xml" ContentType="application/vnd.openxmlformats-officedocument.presentationml.slideLayout+xml"/>
  <Override PartName="/ppt/theme/theme1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ink/ink1.xml" ContentType="application/inkml+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4" r:id="rId1"/>
    <p:sldMasterId id="2147483658" r:id="rId2"/>
    <p:sldMasterId id="2147483686" r:id="rId3"/>
    <p:sldMasterId id="2147483710" r:id="rId4"/>
    <p:sldMasterId id="2147483706" r:id="rId5"/>
    <p:sldMasterId id="2147483680" r:id="rId6"/>
    <p:sldMasterId id="2147483695" r:id="rId7"/>
    <p:sldMasterId id="2147483699" r:id="rId8"/>
    <p:sldMasterId id="2147483704" r:id="rId9"/>
    <p:sldMasterId id="2147483666" r:id="rId10"/>
    <p:sldMasterId id="2147483676" r:id="rId11"/>
    <p:sldMasterId id="2147483678" r:id="rId12"/>
    <p:sldMasterId id="2147483674" r:id="rId13"/>
    <p:sldMasterId id="2147483716" r:id="rId14"/>
    <p:sldMasterId id="2147483728" r:id="rId15"/>
    <p:sldMasterId id="2147483754" r:id="rId16"/>
  </p:sldMasterIdLst>
  <p:notesMasterIdLst>
    <p:notesMasterId r:id="rId127"/>
  </p:notesMasterIdLst>
  <p:sldIdLst>
    <p:sldId id="259" r:id="rId17"/>
    <p:sldId id="1359" r:id="rId18"/>
    <p:sldId id="310" r:id="rId19"/>
    <p:sldId id="308" r:id="rId20"/>
    <p:sldId id="316" r:id="rId21"/>
    <p:sldId id="1362" r:id="rId22"/>
    <p:sldId id="1369" r:id="rId23"/>
    <p:sldId id="317" r:id="rId24"/>
    <p:sldId id="1363" r:id="rId25"/>
    <p:sldId id="1364" r:id="rId26"/>
    <p:sldId id="1380" r:id="rId27"/>
    <p:sldId id="318" r:id="rId28"/>
    <p:sldId id="304" r:id="rId29"/>
    <p:sldId id="263" r:id="rId30"/>
    <p:sldId id="305" r:id="rId31"/>
    <p:sldId id="315" r:id="rId32"/>
    <p:sldId id="309" r:id="rId33"/>
    <p:sldId id="298" r:id="rId34"/>
    <p:sldId id="1683" r:id="rId35"/>
    <p:sldId id="1685" r:id="rId36"/>
    <p:sldId id="1686" r:id="rId37"/>
    <p:sldId id="1684" r:id="rId38"/>
    <p:sldId id="1675" r:id="rId39"/>
    <p:sldId id="1687" r:id="rId40"/>
    <p:sldId id="1690" r:id="rId41"/>
    <p:sldId id="1688" r:id="rId42"/>
    <p:sldId id="1691" r:id="rId43"/>
    <p:sldId id="1689" r:id="rId44"/>
    <p:sldId id="319" r:id="rId45"/>
    <p:sldId id="1360" r:id="rId46"/>
    <p:sldId id="1386" r:id="rId47"/>
    <p:sldId id="1357" r:id="rId48"/>
    <p:sldId id="1381" r:id="rId49"/>
    <p:sldId id="1674" r:id="rId50"/>
    <p:sldId id="1681" r:id="rId51"/>
    <p:sldId id="1682" r:id="rId52"/>
    <p:sldId id="1692" r:id="rId53"/>
    <p:sldId id="1693" r:id="rId54"/>
    <p:sldId id="1694" r:id="rId55"/>
    <p:sldId id="1385" r:id="rId56"/>
    <p:sldId id="1678" r:id="rId57"/>
    <p:sldId id="1395" r:id="rId58"/>
    <p:sldId id="1365" r:id="rId59"/>
    <p:sldId id="1361" r:id="rId60"/>
    <p:sldId id="1392" r:id="rId61"/>
    <p:sldId id="1394" r:id="rId62"/>
    <p:sldId id="1382" r:id="rId63"/>
    <p:sldId id="1391" r:id="rId64"/>
    <p:sldId id="1680" r:id="rId65"/>
    <p:sldId id="1389" r:id="rId66"/>
    <p:sldId id="1672" r:id="rId67"/>
    <p:sldId id="1393" r:id="rId68"/>
    <p:sldId id="1352" r:id="rId69"/>
    <p:sldId id="1396" r:id="rId70"/>
    <p:sldId id="1397" r:id="rId71"/>
    <p:sldId id="1351" r:id="rId72"/>
    <p:sldId id="1237" r:id="rId73"/>
    <p:sldId id="1673" r:id="rId74"/>
    <p:sldId id="1356" r:id="rId75"/>
    <p:sldId id="1318" r:id="rId76"/>
    <p:sldId id="1495" r:id="rId77"/>
    <p:sldId id="1459" r:id="rId78"/>
    <p:sldId id="1353" r:id="rId79"/>
    <p:sldId id="1677" r:id="rId80"/>
    <p:sldId id="1398" r:id="rId81"/>
    <p:sldId id="1339" r:id="rId82"/>
    <p:sldId id="1368" r:id="rId83"/>
    <p:sldId id="1082" r:id="rId84"/>
    <p:sldId id="1355" r:id="rId85"/>
    <p:sldId id="1354" r:id="rId86"/>
    <p:sldId id="738" r:id="rId87"/>
    <p:sldId id="739" r:id="rId88"/>
    <p:sldId id="741" r:id="rId89"/>
    <p:sldId id="736" r:id="rId90"/>
    <p:sldId id="721" r:id="rId91"/>
    <p:sldId id="722" r:id="rId92"/>
    <p:sldId id="742" r:id="rId93"/>
    <p:sldId id="743" r:id="rId94"/>
    <p:sldId id="807" r:id="rId95"/>
    <p:sldId id="809" r:id="rId96"/>
    <p:sldId id="1105" r:id="rId97"/>
    <p:sldId id="1109" r:id="rId98"/>
    <p:sldId id="808" r:id="rId99"/>
    <p:sldId id="1108" r:id="rId100"/>
    <p:sldId id="1104" r:id="rId101"/>
    <p:sldId id="815" r:id="rId102"/>
    <p:sldId id="816" r:id="rId103"/>
    <p:sldId id="793" r:id="rId104"/>
    <p:sldId id="812" r:id="rId105"/>
    <p:sldId id="813" r:id="rId106"/>
    <p:sldId id="814" r:id="rId107"/>
    <p:sldId id="1099" r:id="rId108"/>
    <p:sldId id="1098" r:id="rId109"/>
    <p:sldId id="1106" r:id="rId110"/>
    <p:sldId id="1358" r:id="rId111"/>
    <p:sldId id="1367" r:id="rId112"/>
    <p:sldId id="1399" r:id="rId113"/>
    <p:sldId id="296" r:id="rId114"/>
    <p:sldId id="291" r:id="rId115"/>
    <p:sldId id="302" r:id="rId116"/>
    <p:sldId id="269" r:id="rId117"/>
    <p:sldId id="290" r:id="rId118"/>
    <p:sldId id="281" r:id="rId119"/>
    <p:sldId id="270" r:id="rId120"/>
    <p:sldId id="278" r:id="rId121"/>
    <p:sldId id="289" r:id="rId122"/>
    <p:sldId id="286" r:id="rId123"/>
    <p:sldId id="1251" r:id="rId124"/>
    <p:sldId id="1348" r:id="rId125"/>
    <p:sldId id="1349" r:id="rId126"/>
  </p:sldIdLst>
  <p:sldSz cx="12192000" cy="6858000"/>
  <p:notesSz cx="9144000" cy="6858000"/>
  <p:defaultTextStyle>
    <a:defPPr>
      <a:defRPr lang="en-US"/>
    </a:defPPr>
    <a:lvl1pPr marL="0" algn="l" defTabSz="913854" rtl="0" eaLnBrk="1" latinLnBrk="0" hangingPunct="1">
      <a:defRPr sz="1800" kern="1200">
        <a:solidFill>
          <a:schemeClr val="tx1"/>
        </a:solidFill>
        <a:latin typeface="+mn-lt"/>
        <a:ea typeface="+mn-ea"/>
        <a:cs typeface="+mn-cs"/>
      </a:defRPr>
    </a:lvl1pPr>
    <a:lvl2pPr marL="456924" algn="l" defTabSz="913854" rtl="0" eaLnBrk="1" latinLnBrk="0" hangingPunct="1">
      <a:defRPr sz="1800" kern="1200">
        <a:solidFill>
          <a:schemeClr val="tx1"/>
        </a:solidFill>
        <a:latin typeface="+mn-lt"/>
        <a:ea typeface="+mn-ea"/>
        <a:cs typeface="+mn-cs"/>
      </a:defRPr>
    </a:lvl2pPr>
    <a:lvl3pPr marL="913854" algn="l" defTabSz="913854" rtl="0" eaLnBrk="1" latinLnBrk="0" hangingPunct="1">
      <a:defRPr sz="1800" kern="1200">
        <a:solidFill>
          <a:schemeClr val="tx1"/>
        </a:solidFill>
        <a:latin typeface="+mn-lt"/>
        <a:ea typeface="+mn-ea"/>
        <a:cs typeface="+mn-cs"/>
      </a:defRPr>
    </a:lvl3pPr>
    <a:lvl4pPr marL="1370778" algn="l" defTabSz="913854" rtl="0" eaLnBrk="1" latinLnBrk="0" hangingPunct="1">
      <a:defRPr sz="1800" kern="1200">
        <a:solidFill>
          <a:schemeClr val="tx1"/>
        </a:solidFill>
        <a:latin typeface="+mn-lt"/>
        <a:ea typeface="+mn-ea"/>
        <a:cs typeface="+mn-cs"/>
      </a:defRPr>
    </a:lvl4pPr>
    <a:lvl5pPr marL="1827705" algn="l" defTabSz="913854" rtl="0" eaLnBrk="1" latinLnBrk="0" hangingPunct="1">
      <a:defRPr sz="1800" kern="1200">
        <a:solidFill>
          <a:schemeClr val="tx1"/>
        </a:solidFill>
        <a:latin typeface="+mn-lt"/>
        <a:ea typeface="+mn-ea"/>
        <a:cs typeface="+mn-cs"/>
      </a:defRPr>
    </a:lvl5pPr>
    <a:lvl6pPr marL="2284631" algn="l" defTabSz="913854" rtl="0" eaLnBrk="1" latinLnBrk="0" hangingPunct="1">
      <a:defRPr sz="1800" kern="1200">
        <a:solidFill>
          <a:schemeClr val="tx1"/>
        </a:solidFill>
        <a:latin typeface="+mn-lt"/>
        <a:ea typeface="+mn-ea"/>
        <a:cs typeface="+mn-cs"/>
      </a:defRPr>
    </a:lvl6pPr>
    <a:lvl7pPr marL="2741556" algn="l" defTabSz="913854" rtl="0" eaLnBrk="1" latinLnBrk="0" hangingPunct="1">
      <a:defRPr sz="1800" kern="1200">
        <a:solidFill>
          <a:schemeClr val="tx1"/>
        </a:solidFill>
        <a:latin typeface="+mn-lt"/>
        <a:ea typeface="+mn-ea"/>
        <a:cs typeface="+mn-cs"/>
      </a:defRPr>
    </a:lvl7pPr>
    <a:lvl8pPr marL="3198480" algn="l" defTabSz="913854" rtl="0" eaLnBrk="1" latinLnBrk="0" hangingPunct="1">
      <a:defRPr sz="1800" kern="1200">
        <a:solidFill>
          <a:schemeClr val="tx1"/>
        </a:solidFill>
        <a:latin typeface="+mn-lt"/>
        <a:ea typeface="+mn-ea"/>
        <a:cs typeface="+mn-cs"/>
      </a:defRPr>
    </a:lvl8pPr>
    <a:lvl9pPr marL="3655404" algn="l" defTabSz="91385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ódulo Intro" id="{13DA5A7A-6965-4595-8A70-ECA82E685804}">
          <p14:sldIdLst>
            <p14:sldId id="259"/>
            <p14:sldId id="1359"/>
            <p14:sldId id="310"/>
            <p14:sldId id="308"/>
            <p14:sldId id="316"/>
            <p14:sldId id="1362"/>
            <p14:sldId id="1369"/>
            <p14:sldId id="317"/>
            <p14:sldId id="1363"/>
            <p14:sldId id="1364"/>
            <p14:sldId id="1380"/>
            <p14:sldId id="318"/>
            <p14:sldId id="304"/>
            <p14:sldId id="263"/>
            <p14:sldId id="305"/>
            <p14:sldId id="315"/>
            <p14:sldId id="309"/>
          </p14:sldIdLst>
        </p14:section>
        <p14:section name="Mód 01 - Revisão" id="{18C2919C-48B4-45D2-BF08-1E8AFF53FB55}">
          <p14:sldIdLst>
            <p14:sldId id="298"/>
            <p14:sldId id="1683"/>
            <p14:sldId id="1685"/>
            <p14:sldId id="1686"/>
            <p14:sldId id="1684"/>
            <p14:sldId id="1675"/>
            <p14:sldId id="1687"/>
            <p14:sldId id="1690"/>
            <p14:sldId id="1688"/>
            <p14:sldId id="1691"/>
            <p14:sldId id="1689"/>
            <p14:sldId id="319"/>
          </p14:sldIdLst>
        </p14:section>
        <p14:section name="Mód 02 - Input" id="{02BBB451-8D93-4170-A6DE-47B5F455613B}">
          <p14:sldIdLst>
            <p14:sldId id="1360"/>
            <p14:sldId id="1386"/>
            <p14:sldId id="1357"/>
            <p14:sldId id="1381"/>
            <p14:sldId id="1674"/>
          </p14:sldIdLst>
        </p14:section>
        <p14:section name="inspeções iniciais" id="{671E49C5-5C04-4183-BA44-216928C0E7F0}">
          <p14:sldIdLst>
            <p14:sldId id="1681"/>
            <p14:sldId id="1682"/>
            <p14:sldId id="1692"/>
            <p14:sldId id="1693"/>
            <p14:sldId id="1694"/>
            <p14:sldId id="1385"/>
            <p14:sldId id="1678"/>
            <p14:sldId id="1395"/>
            <p14:sldId id="1365"/>
          </p14:sldIdLst>
        </p14:section>
        <p14:section name="Mód 03 - EDA e wrangle" id="{9454294D-E740-4037-AFA7-E3FBC6D7F09D}">
          <p14:sldIdLst>
            <p14:sldId id="1361"/>
            <p14:sldId id="1392"/>
            <p14:sldId id="1394"/>
            <p14:sldId id="1382"/>
            <p14:sldId id="1391"/>
            <p14:sldId id="1680"/>
            <p14:sldId id="1389"/>
            <p14:sldId id="1672"/>
            <p14:sldId id="1393"/>
          </p14:sldIdLst>
        </p14:section>
        <p14:section name="Mód 04 - dataviz" id="{53A9E3C7-5A0D-4487-9585-BC3FEB8A849E}">
          <p14:sldIdLst>
            <p14:sldId id="1352"/>
            <p14:sldId id="1396"/>
            <p14:sldId id="1397"/>
            <p14:sldId id="1351"/>
            <p14:sldId id="1237"/>
            <p14:sldId id="1673"/>
          </p14:sldIdLst>
        </p14:section>
        <p14:section name="dataprep" id="{9DE15B08-92C9-4149-BA4F-8297C733EF35}">
          <p14:sldIdLst>
            <p14:sldId id="1356"/>
            <p14:sldId id="1318"/>
            <p14:sldId id="1495"/>
            <p14:sldId id="1459"/>
          </p14:sldIdLst>
        </p14:section>
        <p14:section name="model" id="{70D4F349-2851-4EBD-8610-ABAC6047FF6A}">
          <p14:sldIdLst>
            <p14:sldId id="1353"/>
            <p14:sldId id="1677"/>
            <p14:sldId id="1398"/>
            <p14:sldId id="1339"/>
            <p14:sldId id="1368"/>
            <p14:sldId id="1082"/>
            <p14:sldId id="1355"/>
          </p14:sldIdLst>
        </p14:section>
        <p14:section name="ML-sup" id="{D62CA7D9-BD72-4729-B8D6-6A56C6B1DEF5}">
          <p14:sldIdLst>
            <p14:sldId id="1354"/>
          </p14:sldIdLst>
        </p14:section>
        <p14:section name="ML-unsup" id="{468FD6CC-F9A0-4292-BD89-FD3675ED87B3}">
          <p14:sldIdLst>
            <p14:sldId id="738"/>
            <p14:sldId id="739"/>
            <p14:sldId id="741"/>
            <p14:sldId id="736"/>
            <p14:sldId id="721"/>
            <p14:sldId id="722"/>
            <p14:sldId id="742"/>
            <p14:sldId id="743"/>
            <p14:sldId id="807"/>
            <p14:sldId id="809"/>
            <p14:sldId id="1105"/>
            <p14:sldId id="1109"/>
            <p14:sldId id="808"/>
            <p14:sldId id="1108"/>
            <p14:sldId id="1104"/>
            <p14:sldId id="815"/>
            <p14:sldId id="816"/>
            <p14:sldId id="793"/>
            <p14:sldId id="812"/>
            <p14:sldId id="813"/>
            <p14:sldId id="814"/>
            <p14:sldId id="1099"/>
            <p14:sldId id="1098"/>
            <p14:sldId id="1106"/>
          </p14:sldIdLst>
        </p14:section>
        <p14:section name="extras" id="{7ABCD037-2B7D-457E-AB8A-9961A3A6DBB6}">
          <p14:sldIdLst>
            <p14:sldId id="1358"/>
          </p14:sldIdLst>
        </p14:section>
        <p14:section name="Mód 07 - Comunicação" id="{24A211A7-EED6-4EC2-8BF2-FCB24B9B0C4E}">
          <p14:sldIdLst>
            <p14:sldId id="1367"/>
            <p14:sldId id="1399"/>
          </p14:sldIdLst>
        </p14:section>
        <p14:section name="layouts" id="{BDA8C833-5A30-4426-955C-3446C57230C0}">
          <p14:sldIdLst>
            <p14:sldId id="296"/>
            <p14:sldId id="291"/>
            <p14:sldId id="302"/>
            <p14:sldId id="269"/>
            <p14:sldId id="290"/>
            <p14:sldId id="281"/>
            <p14:sldId id="270"/>
            <p14:sldId id="278"/>
            <p14:sldId id="289"/>
            <p14:sldId id="286"/>
          </p14:sldIdLst>
        </p14:section>
        <p14:section name="exemplos" id="{532F0C19-C6C7-47F6-8F22-D1FABA7F29DB}">
          <p14:sldIdLst>
            <p14:sldId id="1251"/>
            <p14:sldId id="1348"/>
            <p14:sldId id="134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Calvo" initials="DC"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7B5"/>
    <a:srgbClr val="D9D9D9"/>
    <a:srgbClr val="313235"/>
    <a:srgbClr val="C00000"/>
    <a:srgbClr val="824C42"/>
    <a:srgbClr val="9AC87A"/>
    <a:srgbClr val="F1995D"/>
    <a:srgbClr val="65CCFF"/>
    <a:srgbClr val="09ADFF"/>
    <a:srgbClr val="1D9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AA7F5-0EC5-4656-84E5-B1513740F2F9}" v="2620" dt="2022-10-09T16:05:43.6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6" autoAdjust="0"/>
    <p:restoredTop sz="93144" autoAdjust="0"/>
  </p:normalViewPr>
  <p:slideViewPr>
    <p:cSldViewPr snapToGrid="0">
      <p:cViewPr varScale="1">
        <p:scale>
          <a:sx n="64" d="100"/>
          <a:sy n="64" d="100"/>
        </p:scale>
        <p:origin x="654" y="60"/>
      </p:cViewPr>
      <p:guideLst/>
    </p:cSldViewPr>
  </p:slideViewPr>
  <p:notesTextViewPr>
    <p:cViewPr>
      <p:scale>
        <a:sx n="75" d="100"/>
        <a:sy n="75"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63" Type="http://schemas.openxmlformats.org/officeDocument/2006/relationships/slide" Target="slides/slide47.xml"/><Relationship Id="rId84" Type="http://schemas.openxmlformats.org/officeDocument/2006/relationships/slide" Target="slides/slide68.xml"/><Relationship Id="rId16" Type="http://schemas.openxmlformats.org/officeDocument/2006/relationships/slideMaster" Target="slideMasters/slideMaster16.xml"/><Relationship Id="rId107" Type="http://schemas.openxmlformats.org/officeDocument/2006/relationships/slide" Target="slides/slide91.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slide" Target="slides/slide107.xml"/><Relationship Id="rId128" Type="http://schemas.openxmlformats.org/officeDocument/2006/relationships/commentAuthors" Target="commentAuthors.xml"/><Relationship Id="rId5" Type="http://schemas.openxmlformats.org/officeDocument/2006/relationships/slideMaster" Target="slideMasters/slideMaster5.xml"/><Relationship Id="rId90" Type="http://schemas.openxmlformats.org/officeDocument/2006/relationships/slide" Target="slides/slide74.xml"/><Relationship Id="rId95" Type="http://schemas.openxmlformats.org/officeDocument/2006/relationships/slide" Target="slides/slide79.xml"/><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113" Type="http://schemas.openxmlformats.org/officeDocument/2006/relationships/slide" Target="slides/slide97.xml"/><Relationship Id="rId118" Type="http://schemas.openxmlformats.org/officeDocument/2006/relationships/slide" Target="slides/slide102.xml"/><Relationship Id="rId134" Type="http://schemas.microsoft.com/office/2015/10/relationships/revisionInfo" Target="revisionInfo.xml"/><Relationship Id="rId80" Type="http://schemas.openxmlformats.org/officeDocument/2006/relationships/slide" Target="slides/slide64.xml"/><Relationship Id="rId85" Type="http://schemas.openxmlformats.org/officeDocument/2006/relationships/slide" Target="slides/slide69.xml"/><Relationship Id="rId12" Type="http://schemas.openxmlformats.org/officeDocument/2006/relationships/slideMaster" Target="slideMasters/slideMaster12.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08" Type="http://schemas.openxmlformats.org/officeDocument/2006/relationships/slide" Target="slides/slide92.xml"/><Relationship Id="rId124" Type="http://schemas.openxmlformats.org/officeDocument/2006/relationships/slide" Target="slides/slide108.xml"/><Relationship Id="rId129" Type="http://schemas.openxmlformats.org/officeDocument/2006/relationships/presProps" Target="presProps.xml"/><Relationship Id="rId54" Type="http://schemas.openxmlformats.org/officeDocument/2006/relationships/slide" Target="slides/slide38.xml"/><Relationship Id="rId70" Type="http://schemas.openxmlformats.org/officeDocument/2006/relationships/slide" Target="slides/slide54.xml"/><Relationship Id="rId75" Type="http://schemas.openxmlformats.org/officeDocument/2006/relationships/slide" Target="slides/slide59.xml"/><Relationship Id="rId91" Type="http://schemas.openxmlformats.org/officeDocument/2006/relationships/slide" Target="slides/slide75.xml"/><Relationship Id="rId96" Type="http://schemas.openxmlformats.org/officeDocument/2006/relationships/slide" Target="slides/slide80.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7.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119" Type="http://schemas.openxmlformats.org/officeDocument/2006/relationships/slide" Target="slides/slide103.xml"/><Relationship Id="rId44" Type="http://schemas.openxmlformats.org/officeDocument/2006/relationships/slide" Target="slides/slide28.xml"/><Relationship Id="rId60" Type="http://schemas.openxmlformats.org/officeDocument/2006/relationships/slide" Target="slides/slide44.xml"/><Relationship Id="rId65" Type="http://schemas.openxmlformats.org/officeDocument/2006/relationships/slide" Target="slides/slide49.xml"/><Relationship Id="rId81" Type="http://schemas.openxmlformats.org/officeDocument/2006/relationships/slide" Target="slides/slide65.xml"/><Relationship Id="rId86" Type="http://schemas.openxmlformats.org/officeDocument/2006/relationships/slide" Target="slides/slide70.xml"/><Relationship Id="rId130" Type="http://schemas.openxmlformats.org/officeDocument/2006/relationships/viewProps" Target="viewProps.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slide" Target="slides/slide104.xml"/><Relationship Id="rId125" Type="http://schemas.openxmlformats.org/officeDocument/2006/relationships/slide" Target="slides/slide109.xml"/><Relationship Id="rId7" Type="http://schemas.openxmlformats.org/officeDocument/2006/relationships/slideMaster" Target="slideMasters/slideMaster7.xml"/><Relationship Id="rId71" Type="http://schemas.openxmlformats.org/officeDocument/2006/relationships/slide" Target="slides/slide55.xml"/><Relationship Id="rId92" Type="http://schemas.openxmlformats.org/officeDocument/2006/relationships/slide" Target="slides/slide76.xml"/><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131" Type="http://schemas.openxmlformats.org/officeDocument/2006/relationships/theme" Target="theme/theme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26" Type="http://schemas.openxmlformats.org/officeDocument/2006/relationships/slide" Target="slides/slide110.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slide" Target="slides/slide105.xml"/><Relationship Id="rId3" Type="http://schemas.openxmlformats.org/officeDocument/2006/relationships/slideMaster" Target="slideMasters/slideMaster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openxmlformats.org/officeDocument/2006/relationships/slide" Target="slides/slide100.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slide" Target="slides/slide95.xml"/><Relationship Id="rId132" Type="http://schemas.openxmlformats.org/officeDocument/2006/relationships/tableStyles" Target="tableStyles.xml"/><Relationship Id="rId15" Type="http://schemas.openxmlformats.org/officeDocument/2006/relationships/slideMaster" Target="slideMasters/slideMaster15.xml"/><Relationship Id="rId36" Type="http://schemas.openxmlformats.org/officeDocument/2006/relationships/slide" Target="slides/slide20.xml"/><Relationship Id="rId57" Type="http://schemas.openxmlformats.org/officeDocument/2006/relationships/slide" Target="slides/slide41.xml"/><Relationship Id="rId106" Type="http://schemas.openxmlformats.org/officeDocument/2006/relationships/slide" Target="slides/slide90.xml"/><Relationship Id="rId12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15.xml"/><Relationship Id="rId52" Type="http://schemas.openxmlformats.org/officeDocument/2006/relationships/slide" Target="slides/slide36.xml"/><Relationship Id="rId73" Type="http://schemas.openxmlformats.org/officeDocument/2006/relationships/slide" Target="slides/slide57.xml"/><Relationship Id="rId78" Type="http://schemas.openxmlformats.org/officeDocument/2006/relationships/slide" Target="slides/slide62.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slide" Target="slides/slide106.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0.xml"/><Relationship Id="rId47" Type="http://schemas.openxmlformats.org/officeDocument/2006/relationships/slide" Target="slides/slide31.xml"/><Relationship Id="rId68" Type="http://schemas.openxmlformats.org/officeDocument/2006/relationships/slide" Target="slides/slide52.xml"/><Relationship Id="rId89" Type="http://schemas.openxmlformats.org/officeDocument/2006/relationships/slide" Target="slides/slide73.xml"/><Relationship Id="rId112" Type="http://schemas.openxmlformats.org/officeDocument/2006/relationships/slide" Target="slides/slide96.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hália Demetrio" userId="73b6c4bd58836735" providerId="LiveId" clId="{C00AA7F5-0EC5-4656-84E5-B1513740F2F9}"/>
    <pc:docChg chg="undo custSel addSld delSld modSld sldOrd addMainMaster delMainMaster addSection delSection modSection">
      <pc:chgData name="Nathália Demetrio" userId="73b6c4bd58836735" providerId="LiveId" clId="{C00AA7F5-0EC5-4656-84E5-B1513740F2F9}" dt="2022-10-09T16:06:47.261" v="9586" actId="255"/>
      <pc:docMkLst>
        <pc:docMk/>
      </pc:docMkLst>
      <pc:sldChg chg="modNotesTx">
        <pc:chgData name="Nathália Demetrio" userId="73b6c4bd58836735" providerId="LiveId" clId="{C00AA7F5-0EC5-4656-84E5-B1513740F2F9}" dt="2022-10-02T19:56:02.275" v="3642" actId="20577"/>
        <pc:sldMkLst>
          <pc:docMk/>
          <pc:sldMk cId="1792905964" sldId="259"/>
        </pc:sldMkLst>
      </pc:sldChg>
      <pc:sldChg chg="modSp mod modAnim modNotesTx">
        <pc:chgData name="Nathália Demetrio" userId="73b6c4bd58836735" providerId="LiveId" clId="{C00AA7F5-0EC5-4656-84E5-B1513740F2F9}" dt="2022-09-26T00:08:01.181" v="504" actId="20577"/>
        <pc:sldMkLst>
          <pc:docMk/>
          <pc:sldMk cId="1363022931" sldId="263"/>
        </pc:sldMkLst>
        <pc:spChg chg="mod">
          <ac:chgData name="Nathália Demetrio" userId="73b6c4bd58836735" providerId="LiveId" clId="{C00AA7F5-0EC5-4656-84E5-B1513740F2F9}" dt="2022-09-26T00:07:41.671" v="432" actId="20577"/>
          <ac:spMkLst>
            <pc:docMk/>
            <pc:sldMk cId="1363022931" sldId="263"/>
            <ac:spMk id="3" creationId="{00000000-0000-0000-0000-000000000000}"/>
          </ac:spMkLst>
        </pc:spChg>
      </pc:sldChg>
      <pc:sldChg chg="modSp mod">
        <pc:chgData name="Nathália Demetrio" userId="73b6c4bd58836735" providerId="LiveId" clId="{C00AA7F5-0EC5-4656-84E5-B1513740F2F9}" dt="2022-10-09T03:37:28.913" v="8422" actId="20577"/>
        <pc:sldMkLst>
          <pc:docMk/>
          <pc:sldMk cId="2906811147" sldId="298"/>
        </pc:sldMkLst>
        <pc:spChg chg="mod">
          <ac:chgData name="Nathália Demetrio" userId="73b6c4bd58836735" providerId="LiveId" clId="{C00AA7F5-0EC5-4656-84E5-B1513740F2F9}" dt="2022-10-09T03:37:28.913" v="8422" actId="20577"/>
          <ac:spMkLst>
            <pc:docMk/>
            <pc:sldMk cId="2906811147" sldId="298"/>
            <ac:spMk id="2" creationId="{00000000-0000-0000-0000-000000000000}"/>
          </ac:spMkLst>
        </pc:spChg>
      </pc:sldChg>
      <pc:sldChg chg="modSp mod modNotesTx">
        <pc:chgData name="Nathália Demetrio" userId="73b6c4bd58836735" providerId="LiveId" clId="{C00AA7F5-0EC5-4656-84E5-B1513740F2F9}" dt="2022-09-25T23:18:13.658" v="34" actId="20577"/>
        <pc:sldMkLst>
          <pc:docMk/>
          <pc:sldMk cId="1601815084" sldId="304"/>
        </pc:sldMkLst>
        <pc:spChg chg="mod">
          <ac:chgData name="Nathália Demetrio" userId="73b6c4bd58836735" providerId="LiveId" clId="{C00AA7F5-0EC5-4656-84E5-B1513740F2F9}" dt="2022-09-25T23:18:09.468" v="33" actId="1038"/>
          <ac:spMkLst>
            <pc:docMk/>
            <pc:sldMk cId="1601815084" sldId="304"/>
            <ac:spMk id="6" creationId="{EAA59356-41E9-1AB5-A380-E3B4BA36B02E}"/>
          </ac:spMkLst>
        </pc:spChg>
      </pc:sldChg>
      <pc:sldChg chg="modSp mod modNotesTx">
        <pc:chgData name="Nathália Demetrio" userId="73b6c4bd58836735" providerId="LiveId" clId="{C00AA7F5-0EC5-4656-84E5-B1513740F2F9}" dt="2022-09-26T00:08:09.788" v="505"/>
        <pc:sldMkLst>
          <pc:docMk/>
          <pc:sldMk cId="1991342306" sldId="305"/>
        </pc:sldMkLst>
        <pc:spChg chg="mod">
          <ac:chgData name="Nathália Demetrio" userId="73b6c4bd58836735" providerId="LiveId" clId="{C00AA7F5-0EC5-4656-84E5-B1513740F2F9}" dt="2022-09-26T00:02:27.070" v="420" actId="20577"/>
          <ac:spMkLst>
            <pc:docMk/>
            <pc:sldMk cId="1991342306" sldId="305"/>
            <ac:spMk id="3" creationId="{00000000-0000-0000-0000-000000000000}"/>
          </ac:spMkLst>
        </pc:spChg>
      </pc:sldChg>
      <pc:sldChg chg="addSp delSp modSp mod">
        <pc:chgData name="Nathália Demetrio" userId="73b6c4bd58836735" providerId="LiveId" clId="{C00AA7F5-0EC5-4656-84E5-B1513740F2F9}" dt="2022-09-26T04:00:40.485" v="735" actId="478"/>
        <pc:sldMkLst>
          <pc:docMk/>
          <pc:sldMk cId="1099908095" sldId="308"/>
        </pc:sldMkLst>
        <pc:spChg chg="add del mod">
          <ac:chgData name="Nathália Demetrio" userId="73b6c4bd58836735" providerId="LiveId" clId="{C00AA7F5-0EC5-4656-84E5-B1513740F2F9}" dt="2022-09-26T04:00:40.485" v="735" actId="478"/>
          <ac:spMkLst>
            <pc:docMk/>
            <pc:sldMk cId="1099908095" sldId="308"/>
            <ac:spMk id="4" creationId="{9B52E786-5DD2-4462-850B-0FD8F38D0341}"/>
          </ac:spMkLst>
        </pc:spChg>
      </pc:sldChg>
      <pc:sldChg chg="modNotesTx">
        <pc:chgData name="Nathália Demetrio" userId="73b6c4bd58836735" providerId="LiveId" clId="{C00AA7F5-0EC5-4656-84E5-B1513740F2F9}" dt="2022-09-25T23:18:51.684" v="71" actId="20577"/>
        <pc:sldMkLst>
          <pc:docMk/>
          <pc:sldMk cId="812080912" sldId="309"/>
        </pc:sldMkLst>
      </pc:sldChg>
      <pc:sldChg chg="addSp delSp modSp mod">
        <pc:chgData name="Nathália Demetrio" userId="73b6c4bd58836735" providerId="LiveId" clId="{C00AA7F5-0EC5-4656-84E5-B1513740F2F9}" dt="2022-09-26T04:02:45.824" v="753" actId="207"/>
        <pc:sldMkLst>
          <pc:docMk/>
          <pc:sldMk cId="1885986959" sldId="310"/>
        </pc:sldMkLst>
        <pc:spChg chg="add del mod ord">
          <ac:chgData name="Nathália Demetrio" userId="73b6c4bd58836735" providerId="LiveId" clId="{C00AA7F5-0EC5-4656-84E5-B1513740F2F9}" dt="2022-09-26T04:00:37.053" v="734" actId="478"/>
          <ac:spMkLst>
            <pc:docMk/>
            <pc:sldMk cId="1885986959" sldId="310"/>
            <ac:spMk id="3" creationId="{A072E450-F484-7D2B-C737-1B5D6EAE8380}"/>
          </ac:spMkLst>
        </pc:spChg>
        <pc:spChg chg="add mod ord">
          <ac:chgData name="Nathália Demetrio" userId="73b6c4bd58836735" providerId="LiveId" clId="{C00AA7F5-0EC5-4656-84E5-B1513740F2F9}" dt="2022-09-26T04:02:08.289" v="748" actId="167"/>
          <ac:spMkLst>
            <pc:docMk/>
            <pc:sldMk cId="1885986959" sldId="310"/>
            <ac:spMk id="6" creationId="{6EDF304E-2609-7882-6BC4-95E5AB06DD4C}"/>
          </ac:spMkLst>
        </pc:spChg>
        <pc:picChg chg="add mod ord">
          <ac:chgData name="Nathália Demetrio" userId="73b6c4bd58836735" providerId="LiveId" clId="{C00AA7F5-0EC5-4656-84E5-B1513740F2F9}" dt="2022-09-26T04:02:45.824" v="753" actId="207"/>
          <ac:picMkLst>
            <pc:docMk/>
            <pc:sldMk cId="1885986959" sldId="310"/>
            <ac:picMk id="5" creationId="{F522041F-8DB4-C45D-1549-D8A5F767BD2D}"/>
          </ac:picMkLst>
        </pc:picChg>
      </pc:sldChg>
      <pc:sldChg chg="addSp modSp mod">
        <pc:chgData name="Nathália Demetrio" userId="73b6c4bd58836735" providerId="LiveId" clId="{C00AA7F5-0EC5-4656-84E5-B1513740F2F9}" dt="2022-09-25T23:18:43.262" v="70" actId="20577"/>
        <pc:sldMkLst>
          <pc:docMk/>
          <pc:sldMk cId="2627462328" sldId="315"/>
        </pc:sldMkLst>
        <pc:spChg chg="add mod">
          <ac:chgData name="Nathália Demetrio" userId="73b6c4bd58836735" providerId="LiveId" clId="{C00AA7F5-0EC5-4656-84E5-B1513740F2F9}" dt="2022-09-25T23:18:43.262" v="70" actId="20577"/>
          <ac:spMkLst>
            <pc:docMk/>
            <pc:sldMk cId="2627462328" sldId="315"/>
            <ac:spMk id="3" creationId="{C65E5660-01AD-702F-3258-B3984376DF4B}"/>
          </ac:spMkLst>
        </pc:spChg>
      </pc:sldChg>
      <pc:sldChg chg="modSp ord">
        <pc:chgData name="Nathália Demetrio" userId="73b6c4bd58836735" providerId="LiveId" clId="{C00AA7F5-0EC5-4656-84E5-B1513740F2F9}" dt="2022-09-26T03:44:30.888" v="566"/>
        <pc:sldMkLst>
          <pc:docMk/>
          <pc:sldMk cId="260959549" sldId="317"/>
        </pc:sldMkLst>
        <pc:picChg chg="mod">
          <ac:chgData name="Nathália Demetrio" userId="73b6c4bd58836735" providerId="LiveId" clId="{C00AA7F5-0EC5-4656-84E5-B1513740F2F9}" dt="2022-09-25T23:29:38.104" v="162" actId="14100"/>
          <ac:picMkLst>
            <pc:docMk/>
            <pc:sldMk cId="260959549" sldId="317"/>
            <ac:picMk id="24" creationId="{960B62FE-20BC-BAE5-FB7E-2F59E55DE7BD}"/>
          </ac:picMkLst>
        </pc:picChg>
      </pc:sldChg>
      <pc:sldChg chg="add del">
        <pc:chgData name="Nathália Demetrio" userId="73b6c4bd58836735" providerId="LiveId" clId="{C00AA7F5-0EC5-4656-84E5-B1513740F2F9}" dt="2022-09-28T04:47:03.118" v="3621" actId="47"/>
        <pc:sldMkLst>
          <pc:docMk/>
          <pc:sldMk cId="833924182" sldId="602"/>
        </pc:sldMkLst>
      </pc:sldChg>
      <pc:sldChg chg="addSp delSp modSp add del mod">
        <pc:chgData name="Nathália Demetrio" userId="73b6c4bd58836735" providerId="LiveId" clId="{C00AA7F5-0EC5-4656-84E5-B1513740F2F9}" dt="2022-10-03T02:21:40.092" v="3833" actId="47"/>
        <pc:sldMkLst>
          <pc:docMk/>
          <pc:sldMk cId="559291439" sldId="646"/>
        </pc:sldMkLst>
        <pc:spChg chg="mod">
          <ac:chgData name="Nathália Demetrio" userId="73b6c4bd58836735" providerId="LiveId" clId="{C00AA7F5-0EC5-4656-84E5-B1513740F2F9}" dt="2022-10-03T01:43:42.526" v="3819" actId="108"/>
          <ac:spMkLst>
            <pc:docMk/>
            <pc:sldMk cId="559291439" sldId="646"/>
            <ac:spMk id="6" creationId="{CAA9D6F6-9F32-4D41-88EA-44505C503F23}"/>
          </ac:spMkLst>
        </pc:spChg>
        <pc:picChg chg="add del mod">
          <ac:chgData name="Nathália Demetrio" userId="73b6c4bd58836735" providerId="LiveId" clId="{C00AA7F5-0EC5-4656-84E5-B1513740F2F9}" dt="2022-10-03T02:21:33.565" v="3830" actId="21"/>
          <ac:picMkLst>
            <pc:docMk/>
            <pc:sldMk cId="559291439" sldId="646"/>
            <ac:picMk id="7170" creationId="{A9359E2A-0BCD-BC2F-0E56-732D6FBEC939}"/>
          </ac:picMkLst>
        </pc:picChg>
        <pc:picChg chg="add del">
          <ac:chgData name="Nathália Demetrio" userId="73b6c4bd58836735" providerId="LiveId" clId="{C00AA7F5-0EC5-4656-84E5-B1513740F2F9}" dt="2022-10-03T02:21:33.565" v="3830" actId="21"/>
          <ac:picMkLst>
            <pc:docMk/>
            <pc:sldMk cId="559291439" sldId="646"/>
            <ac:picMk id="7172" creationId="{FF990952-6F53-9735-3EC5-AEAAE6B60771}"/>
          </ac:picMkLst>
        </pc:picChg>
      </pc:sldChg>
      <pc:sldChg chg="ord">
        <pc:chgData name="Nathália Demetrio" userId="73b6c4bd58836735" providerId="LiveId" clId="{C00AA7F5-0EC5-4656-84E5-B1513740F2F9}" dt="2022-09-26T03:51:23.928" v="593"/>
        <pc:sldMkLst>
          <pc:docMk/>
          <pc:sldMk cId="2183967114" sldId="1237"/>
        </pc:sldMkLst>
      </pc:sldChg>
      <pc:sldChg chg="add del">
        <pc:chgData name="Nathália Demetrio" userId="73b6c4bd58836735" providerId="LiveId" clId="{C00AA7F5-0EC5-4656-84E5-B1513740F2F9}" dt="2022-09-28T04:47:03.118" v="3621" actId="47"/>
        <pc:sldMkLst>
          <pc:docMk/>
          <pc:sldMk cId="2395889028" sldId="1338"/>
        </pc:sldMkLst>
      </pc:sldChg>
      <pc:sldChg chg="addSp delSp modSp mod modNotesTx">
        <pc:chgData name="Nathália Demetrio" userId="73b6c4bd58836735" providerId="LiveId" clId="{C00AA7F5-0EC5-4656-84E5-B1513740F2F9}" dt="2022-09-26T04:06:29.023" v="785"/>
        <pc:sldMkLst>
          <pc:docMk/>
          <pc:sldMk cId="1073462079" sldId="1339"/>
        </pc:sldMkLst>
        <pc:spChg chg="del">
          <ac:chgData name="Nathália Demetrio" userId="73b6c4bd58836735" providerId="LiveId" clId="{C00AA7F5-0EC5-4656-84E5-B1513740F2F9}" dt="2022-09-26T04:05:09.405" v="779" actId="478"/>
          <ac:spMkLst>
            <pc:docMk/>
            <pc:sldMk cId="1073462079" sldId="1339"/>
            <ac:spMk id="7" creationId="{A9AF597F-8557-44E9-8B3E-627F2C1B4A7C}"/>
          </ac:spMkLst>
        </pc:spChg>
        <pc:spChg chg="del">
          <ac:chgData name="Nathália Demetrio" userId="73b6c4bd58836735" providerId="LiveId" clId="{C00AA7F5-0EC5-4656-84E5-B1513740F2F9}" dt="2022-09-26T04:05:09.405" v="779" actId="478"/>
          <ac:spMkLst>
            <pc:docMk/>
            <pc:sldMk cId="1073462079" sldId="1339"/>
            <ac:spMk id="8" creationId="{2EAA040E-903B-4EC6-A419-B6CDEEF0543D}"/>
          </ac:spMkLst>
        </pc:spChg>
        <pc:spChg chg="del">
          <ac:chgData name="Nathália Demetrio" userId="73b6c4bd58836735" providerId="LiveId" clId="{C00AA7F5-0EC5-4656-84E5-B1513740F2F9}" dt="2022-09-26T04:05:09.405" v="779" actId="478"/>
          <ac:spMkLst>
            <pc:docMk/>
            <pc:sldMk cId="1073462079" sldId="1339"/>
            <ac:spMk id="10" creationId="{629A4ED4-FCF3-4807-9165-2135922C354F}"/>
          </ac:spMkLst>
        </pc:spChg>
        <pc:spChg chg="del">
          <ac:chgData name="Nathália Demetrio" userId="73b6c4bd58836735" providerId="LiveId" clId="{C00AA7F5-0EC5-4656-84E5-B1513740F2F9}" dt="2022-09-26T04:05:09.405" v="779" actId="478"/>
          <ac:spMkLst>
            <pc:docMk/>
            <pc:sldMk cId="1073462079" sldId="1339"/>
            <ac:spMk id="13" creationId="{7A989736-B60C-42C1-A574-DF2155469A07}"/>
          </ac:spMkLst>
        </pc:spChg>
        <pc:spChg chg="del">
          <ac:chgData name="Nathália Demetrio" userId="73b6c4bd58836735" providerId="LiveId" clId="{C00AA7F5-0EC5-4656-84E5-B1513740F2F9}" dt="2022-09-26T04:05:09.405" v="779" actId="478"/>
          <ac:spMkLst>
            <pc:docMk/>
            <pc:sldMk cId="1073462079" sldId="1339"/>
            <ac:spMk id="15" creationId="{469D0E89-0F3E-46D6-8988-F887CAAA7A34}"/>
          </ac:spMkLst>
        </pc:spChg>
        <pc:spChg chg="del">
          <ac:chgData name="Nathália Demetrio" userId="73b6c4bd58836735" providerId="LiveId" clId="{C00AA7F5-0EC5-4656-84E5-B1513740F2F9}" dt="2022-09-26T04:05:09.405" v="779" actId="478"/>
          <ac:spMkLst>
            <pc:docMk/>
            <pc:sldMk cId="1073462079" sldId="1339"/>
            <ac:spMk id="16" creationId="{88DD1D25-953D-4B30-A810-4989323BA3CF}"/>
          </ac:spMkLst>
        </pc:spChg>
        <pc:spChg chg="del">
          <ac:chgData name="Nathália Demetrio" userId="73b6c4bd58836735" providerId="LiveId" clId="{C00AA7F5-0EC5-4656-84E5-B1513740F2F9}" dt="2022-09-26T04:05:09.405" v="779" actId="478"/>
          <ac:spMkLst>
            <pc:docMk/>
            <pc:sldMk cId="1073462079" sldId="1339"/>
            <ac:spMk id="18" creationId="{0E072809-5683-48F4-8A15-F05CFE50166D}"/>
          </ac:spMkLst>
        </pc:spChg>
        <pc:spChg chg="del">
          <ac:chgData name="Nathália Demetrio" userId="73b6c4bd58836735" providerId="LiveId" clId="{C00AA7F5-0EC5-4656-84E5-B1513740F2F9}" dt="2022-09-26T04:05:09.405" v="779" actId="478"/>
          <ac:spMkLst>
            <pc:docMk/>
            <pc:sldMk cId="1073462079" sldId="1339"/>
            <ac:spMk id="19" creationId="{686F58B4-A17B-40E3-8906-D81BCE14A334}"/>
          </ac:spMkLst>
        </pc:spChg>
        <pc:spChg chg="del">
          <ac:chgData name="Nathália Demetrio" userId="73b6c4bd58836735" providerId="LiveId" clId="{C00AA7F5-0EC5-4656-84E5-B1513740F2F9}" dt="2022-09-26T04:05:09.405" v="779" actId="478"/>
          <ac:spMkLst>
            <pc:docMk/>
            <pc:sldMk cId="1073462079" sldId="1339"/>
            <ac:spMk id="20" creationId="{DA32E85C-EFC4-493A-9FAD-529131E81EDD}"/>
          </ac:spMkLst>
        </pc:spChg>
        <pc:spChg chg="del">
          <ac:chgData name="Nathália Demetrio" userId="73b6c4bd58836735" providerId="LiveId" clId="{C00AA7F5-0EC5-4656-84E5-B1513740F2F9}" dt="2022-09-26T04:05:09.405" v="779" actId="478"/>
          <ac:spMkLst>
            <pc:docMk/>
            <pc:sldMk cId="1073462079" sldId="1339"/>
            <ac:spMk id="21" creationId="{6B4B8074-22BE-4165-A025-B72838031128}"/>
          </ac:spMkLst>
        </pc:spChg>
        <pc:spChg chg="del">
          <ac:chgData name="Nathália Demetrio" userId="73b6c4bd58836735" providerId="LiveId" clId="{C00AA7F5-0EC5-4656-84E5-B1513740F2F9}" dt="2022-09-26T04:05:09.405" v="779" actId="478"/>
          <ac:spMkLst>
            <pc:docMk/>
            <pc:sldMk cId="1073462079" sldId="1339"/>
            <ac:spMk id="22" creationId="{A19F45EE-645D-46EA-9B83-296EA585FDA1}"/>
          </ac:spMkLst>
        </pc:spChg>
        <pc:spChg chg="del">
          <ac:chgData name="Nathália Demetrio" userId="73b6c4bd58836735" providerId="LiveId" clId="{C00AA7F5-0EC5-4656-84E5-B1513740F2F9}" dt="2022-09-26T04:05:09.405" v="779" actId="478"/>
          <ac:spMkLst>
            <pc:docMk/>
            <pc:sldMk cId="1073462079" sldId="1339"/>
            <ac:spMk id="39" creationId="{29B5573F-8359-450B-9240-D92CC080C3F1}"/>
          </ac:spMkLst>
        </pc:spChg>
        <pc:spChg chg="del">
          <ac:chgData name="Nathália Demetrio" userId="73b6c4bd58836735" providerId="LiveId" clId="{C00AA7F5-0EC5-4656-84E5-B1513740F2F9}" dt="2022-09-26T04:05:09.405" v="779" actId="478"/>
          <ac:spMkLst>
            <pc:docMk/>
            <pc:sldMk cId="1073462079" sldId="1339"/>
            <ac:spMk id="40" creationId="{0F6B0761-526A-47B2-BD0E-668E7F19FD5D}"/>
          </ac:spMkLst>
        </pc:spChg>
        <pc:spChg chg="del">
          <ac:chgData name="Nathália Demetrio" userId="73b6c4bd58836735" providerId="LiveId" clId="{C00AA7F5-0EC5-4656-84E5-B1513740F2F9}" dt="2022-09-26T04:05:00.003" v="773" actId="478"/>
          <ac:spMkLst>
            <pc:docMk/>
            <pc:sldMk cId="1073462079" sldId="1339"/>
            <ac:spMk id="50" creationId="{88607D61-87E6-45BB-A205-74FCB4023AF4}"/>
          </ac:spMkLst>
        </pc:spChg>
        <pc:spChg chg="del">
          <ac:chgData name="Nathália Demetrio" userId="73b6c4bd58836735" providerId="LiveId" clId="{C00AA7F5-0EC5-4656-84E5-B1513740F2F9}" dt="2022-09-26T04:04:56.236" v="770" actId="478"/>
          <ac:spMkLst>
            <pc:docMk/>
            <pc:sldMk cId="1073462079" sldId="1339"/>
            <ac:spMk id="53" creationId="{13AAD2DF-54BB-47C0-B8C4-77B83946330B}"/>
          </ac:spMkLst>
        </pc:spChg>
        <pc:spChg chg="del">
          <ac:chgData name="Nathália Demetrio" userId="73b6c4bd58836735" providerId="LiveId" clId="{C00AA7F5-0EC5-4656-84E5-B1513740F2F9}" dt="2022-09-26T04:04:58.964" v="772" actId="478"/>
          <ac:spMkLst>
            <pc:docMk/>
            <pc:sldMk cId="1073462079" sldId="1339"/>
            <ac:spMk id="54" creationId="{B5CA7E8C-3EED-484E-BF7B-D5371EFE25EA}"/>
          </ac:spMkLst>
        </pc:spChg>
        <pc:spChg chg="del">
          <ac:chgData name="Nathália Demetrio" userId="73b6c4bd58836735" providerId="LiveId" clId="{C00AA7F5-0EC5-4656-84E5-B1513740F2F9}" dt="2022-09-26T04:04:57.835" v="771" actId="478"/>
          <ac:spMkLst>
            <pc:docMk/>
            <pc:sldMk cId="1073462079" sldId="1339"/>
            <ac:spMk id="55" creationId="{C8541D88-8C3A-450B-A9A8-D9BA73418C7E}"/>
          </ac:spMkLst>
        </pc:spChg>
        <pc:spChg chg="del">
          <ac:chgData name="Nathália Demetrio" userId="73b6c4bd58836735" providerId="LiveId" clId="{C00AA7F5-0EC5-4656-84E5-B1513740F2F9}" dt="2022-09-26T04:05:09.405" v="779" actId="478"/>
          <ac:spMkLst>
            <pc:docMk/>
            <pc:sldMk cId="1073462079" sldId="1339"/>
            <ac:spMk id="71" creationId="{C048CF3F-A3A9-4EED-88FB-3A4040D18622}"/>
          </ac:spMkLst>
        </pc:spChg>
        <pc:spChg chg="del">
          <ac:chgData name="Nathália Demetrio" userId="73b6c4bd58836735" providerId="LiveId" clId="{C00AA7F5-0EC5-4656-84E5-B1513740F2F9}" dt="2022-09-26T04:05:01.444" v="774" actId="478"/>
          <ac:spMkLst>
            <pc:docMk/>
            <pc:sldMk cId="1073462079" sldId="1339"/>
            <ac:spMk id="74" creationId="{CF5975BA-2E2B-4250-A483-E5A5D17B0116}"/>
          </ac:spMkLst>
        </pc:spChg>
        <pc:spChg chg="del">
          <ac:chgData name="Nathália Demetrio" userId="73b6c4bd58836735" providerId="LiveId" clId="{C00AA7F5-0EC5-4656-84E5-B1513740F2F9}" dt="2022-09-26T04:05:01.444" v="774" actId="478"/>
          <ac:spMkLst>
            <pc:docMk/>
            <pc:sldMk cId="1073462079" sldId="1339"/>
            <ac:spMk id="76" creationId="{ADE25712-DF8E-4633-99F2-21B06AC4C787}"/>
          </ac:spMkLst>
        </pc:spChg>
        <pc:spChg chg="del">
          <ac:chgData name="Nathália Demetrio" userId="73b6c4bd58836735" providerId="LiveId" clId="{C00AA7F5-0EC5-4656-84E5-B1513740F2F9}" dt="2022-09-26T04:05:09.405" v="779" actId="478"/>
          <ac:spMkLst>
            <pc:docMk/>
            <pc:sldMk cId="1073462079" sldId="1339"/>
            <ac:spMk id="80" creationId="{BC3A836A-E75A-4F52-85A4-51BA0D69CE37}"/>
          </ac:spMkLst>
        </pc:spChg>
        <pc:spChg chg="del">
          <ac:chgData name="Nathália Demetrio" userId="73b6c4bd58836735" providerId="LiveId" clId="{C00AA7F5-0EC5-4656-84E5-B1513740F2F9}" dt="2022-09-26T04:05:09.405" v="779" actId="478"/>
          <ac:spMkLst>
            <pc:docMk/>
            <pc:sldMk cId="1073462079" sldId="1339"/>
            <ac:spMk id="81" creationId="{0794CF9A-DEA1-436D-94A8-0FBBB05CB6C6}"/>
          </ac:spMkLst>
        </pc:spChg>
        <pc:spChg chg="del">
          <ac:chgData name="Nathália Demetrio" userId="73b6c4bd58836735" providerId="LiveId" clId="{C00AA7F5-0EC5-4656-84E5-B1513740F2F9}" dt="2022-09-26T04:05:09.405" v="779" actId="478"/>
          <ac:spMkLst>
            <pc:docMk/>
            <pc:sldMk cId="1073462079" sldId="1339"/>
            <ac:spMk id="82" creationId="{2DDDEAEE-BCE9-4FB6-BD8F-99A1592F88A5}"/>
          </ac:spMkLst>
        </pc:spChg>
        <pc:spChg chg="del">
          <ac:chgData name="Nathália Demetrio" userId="73b6c4bd58836735" providerId="LiveId" clId="{C00AA7F5-0EC5-4656-84E5-B1513740F2F9}" dt="2022-09-26T04:05:01.444" v="774" actId="478"/>
          <ac:spMkLst>
            <pc:docMk/>
            <pc:sldMk cId="1073462079" sldId="1339"/>
            <ac:spMk id="85" creationId="{07AEA8D0-19C0-42FE-B2EC-A0C7AF44FB77}"/>
          </ac:spMkLst>
        </pc:spChg>
        <pc:spChg chg="del">
          <ac:chgData name="Nathália Demetrio" userId="73b6c4bd58836735" providerId="LiveId" clId="{C00AA7F5-0EC5-4656-84E5-B1513740F2F9}" dt="2022-09-26T04:05:09.405" v="779" actId="478"/>
          <ac:spMkLst>
            <pc:docMk/>
            <pc:sldMk cId="1073462079" sldId="1339"/>
            <ac:spMk id="105" creationId="{23A01822-CD89-4046-A0A7-F9FDCEDAD4E1}"/>
          </ac:spMkLst>
        </pc:spChg>
        <pc:spChg chg="del">
          <ac:chgData name="Nathália Demetrio" userId="73b6c4bd58836735" providerId="LiveId" clId="{C00AA7F5-0EC5-4656-84E5-B1513740F2F9}" dt="2022-09-26T04:05:01.444" v="774" actId="478"/>
          <ac:spMkLst>
            <pc:docMk/>
            <pc:sldMk cId="1073462079" sldId="1339"/>
            <ac:spMk id="307" creationId="{47AAB915-D56E-4D98-B8BB-6A2C8688AED3}"/>
          </ac:spMkLst>
        </pc:spChg>
        <pc:spChg chg="del">
          <ac:chgData name="Nathália Demetrio" userId="73b6c4bd58836735" providerId="LiveId" clId="{C00AA7F5-0EC5-4656-84E5-B1513740F2F9}" dt="2022-09-26T04:05:01.444" v="774" actId="478"/>
          <ac:spMkLst>
            <pc:docMk/>
            <pc:sldMk cId="1073462079" sldId="1339"/>
            <ac:spMk id="337" creationId="{158D0218-A63C-4B29-820D-6A1EEF6DAB0F}"/>
          </ac:spMkLst>
        </pc:spChg>
        <pc:spChg chg="del">
          <ac:chgData name="Nathália Demetrio" userId="73b6c4bd58836735" providerId="LiveId" clId="{C00AA7F5-0EC5-4656-84E5-B1513740F2F9}" dt="2022-09-26T04:05:01.444" v="774" actId="478"/>
          <ac:spMkLst>
            <pc:docMk/>
            <pc:sldMk cId="1073462079" sldId="1339"/>
            <ac:spMk id="339" creationId="{A714D669-206E-4016-A72D-D9678B94D71C}"/>
          </ac:spMkLst>
        </pc:spChg>
        <pc:spChg chg="del">
          <ac:chgData name="Nathália Demetrio" userId="73b6c4bd58836735" providerId="LiveId" clId="{C00AA7F5-0EC5-4656-84E5-B1513740F2F9}" dt="2022-09-26T04:05:01.444" v="774" actId="478"/>
          <ac:spMkLst>
            <pc:docMk/>
            <pc:sldMk cId="1073462079" sldId="1339"/>
            <ac:spMk id="359" creationId="{85710CDD-B384-4FF4-9CC8-1703CFE17F0A}"/>
          </ac:spMkLst>
        </pc:spChg>
        <pc:spChg chg="del">
          <ac:chgData name="Nathália Demetrio" userId="73b6c4bd58836735" providerId="LiveId" clId="{C00AA7F5-0EC5-4656-84E5-B1513740F2F9}" dt="2022-09-26T04:05:01.444" v="774" actId="478"/>
          <ac:spMkLst>
            <pc:docMk/>
            <pc:sldMk cId="1073462079" sldId="1339"/>
            <ac:spMk id="363" creationId="{3F6CB98A-8459-4A37-91E5-F61952606198}"/>
          </ac:spMkLst>
        </pc:spChg>
        <pc:spChg chg="del">
          <ac:chgData name="Nathália Demetrio" userId="73b6c4bd58836735" providerId="LiveId" clId="{C00AA7F5-0EC5-4656-84E5-B1513740F2F9}" dt="2022-09-26T04:05:01.444" v="774" actId="478"/>
          <ac:spMkLst>
            <pc:docMk/>
            <pc:sldMk cId="1073462079" sldId="1339"/>
            <ac:spMk id="365" creationId="{A844593A-C520-487A-A132-1F6BCB5F06B2}"/>
          </ac:spMkLst>
        </pc:spChg>
        <pc:spChg chg="del">
          <ac:chgData name="Nathália Demetrio" userId="73b6c4bd58836735" providerId="LiveId" clId="{C00AA7F5-0EC5-4656-84E5-B1513740F2F9}" dt="2022-09-26T04:05:01.444" v="774" actId="478"/>
          <ac:spMkLst>
            <pc:docMk/>
            <pc:sldMk cId="1073462079" sldId="1339"/>
            <ac:spMk id="367" creationId="{4364AFFF-9A78-44B0-93F4-95520760B074}"/>
          </ac:spMkLst>
        </pc:spChg>
        <pc:spChg chg="del">
          <ac:chgData name="Nathália Demetrio" userId="73b6c4bd58836735" providerId="LiveId" clId="{C00AA7F5-0EC5-4656-84E5-B1513740F2F9}" dt="2022-09-26T04:05:01.444" v="774" actId="478"/>
          <ac:spMkLst>
            <pc:docMk/>
            <pc:sldMk cId="1073462079" sldId="1339"/>
            <ac:spMk id="369" creationId="{C316DC95-3C1F-4A79-848E-DDA28C0FD9BD}"/>
          </ac:spMkLst>
        </pc:spChg>
        <pc:spChg chg="del">
          <ac:chgData name="Nathália Demetrio" userId="73b6c4bd58836735" providerId="LiveId" clId="{C00AA7F5-0EC5-4656-84E5-B1513740F2F9}" dt="2022-09-26T04:05:01.444" v="774" actId="478"/>
          <ac:spMkLst>
            <pc:docMk/>
            <pc:sldMk cId="1073462079" sldId="1339"/>
            <ac:spMk id="371" creationId="{57C01031-3CAD-4188-88C5-F8DF7B47463A}"/>
          </ac:spMkLst>
        </pc:spChg>
        <pc:spChg chg="del">
          <ac:chgData name="Nathália Demetrio" userId="73b6c4bd58836735" providerId="LiveId" clId="{C00AA7F5-0EC5-4656-84E5-B1513740F2F9}" dt="2022-09-26T04:05:01.444" v="774" actId="478"/>
          <ac:spMkLst>
            <pc:docMk/>
            <pc:sldMk cId="1073462079" sldId="1339"/>
            <ac:spMk id="373" creationId="{F0E63662-003D-4393-BC31-A71D5FE3C78F}"/>
          </ac:spMkLst>
        </pc:spChg>
        <pc:spChg chg="del">
          <ac:chgData name="Nathália Demetrio" userId="73b6c4bd58836735" providerId="LiveId" clId="{C00AA7F5-0EC5-4656-84E5-B1513740F2F9}" dt="2022-09-26T04:05:01.444" v="774" actId="478"/>
          <ac:spMkLst>
            <pc:docMk/>
            <pc:sldMk cId="1073462079" sldId="1339"/>
            <ac:spMk id="375" creationId="{36DB8E37-AF09-4144-A30C-91F6A33A8183}"/>
          </ac:spMkLst>
        </pc:spChg>
        <pc:spChg chg="del">
          <ac:chgData name="Nathália Demetrio" userId="73b6c4bd58836735" providerId="LiveId" clId="{C00AA7F5-0EC5-4656-84E5-B1513740F2F9}" dt="2022-09-26T04:05:01.444" v="774" actId="478"/>
          <ac:spMkLst>
            <pc:docMk/>
            <pc:sldMk cId="1073462079" sldId="1339"/>
            <ac:spMk id="377" creationId="{16B78E18-3958-4834-9532-23EE49F96284}"/>
          </ac:spMkLst>
        </pc:spChg>
        <pc:spChg chg="del">
          <ac:chgData name="Nathália Demetrio" userId="73b6c4bd58836735" providerId="LiveId" clId="{C00AA7F5-0EC5-4656-84E5-B1513740F2F9}" dt="2022-09-26T04:05:01.444" v="774" actId="478"/>
          <ac:spMkLst>
            <pc:docMk/>
            <pc:sldMk cId="1073462079" sldId="1339"/>
            <ac:spMk id="379" creationId="{6361A612-E637-4A0B-A954-C0BE64D658D7}"/>
          </ac:spMkLst>
        </pc:spChg>
        <pc:picChg chg="del">
          <ac:chgData name="Nathália Demetrio" userId="73b6c4bd58836735" providerId="LiveId" clId="{C00AA7F5-0EC5-4656-84E5-B1513740F2F9}" dt="2022-09-26T04:04:53.597" v="768" actId="478"/>
          <ac:picMkLst>
            <pc:docMk/>
            <pc:sldMk cId="1073462079" sldId="1339"/>
            <ac:picMk id="51" creationId="{AAB29266-1AFF-CA5E-FEA8-AF9C6951227F}"/>
          </ac:picMkLst>
        </pc:picChg>
        <pc:picChg chg="del">
          <ac:chgData name="Nathália Demetrio" userId="73b6c4bd58836735" providerId="LiveId" clId="{C00AA7F5-0EC5-4656-84E5-B1513740F2F9}" dt="2022-09-26T04:04:54.131" v="769" actId="478"/>
          <ac:picMkLst>
            <pc:docMk/>
            <pc:sldMk cId="1073462079" sldId="1339"/>
            <ac:picMk id="52" creationId="{74F578B1-92DC-130D-1D58-DD2CE92CDD19}"/>
          </ac:picMkLst>
        </pc:picChg>
        <pc:picChg chg="add del mod">
          <ac:chgData name="Nathália Demetrio" userId="73b6c4bd58836735" providerId="LiveId" clId="{C00AA7F5-0EC5-4656-84E5-B1513740F2F9}" dt="2022-09-26T04:04:10.139" v="760" actId="478"/>
          <ac:picMkLst>
            <pc:docMk/>
            <pc:sldMk cId="1073462079" sldId="1339"/>
            <ac:picMk id="8194" creationId="{CD7D034A-1CDD-A53E-FECE-3EF85A66AD01}"/>
          </ac:picMkLst>
        </pc:picChg>
        <pc:picChg chg="add mod">
          <ac:chgData name="Nathália Demetrio" userId="73b6c4bd58836735" providerId="LiveId" clId="{C00AA7F5-0EC5-4656-84E5-B1513740F2F9}" dt="2022-09-26T04:05:13.307" v="781" actId="1076"/>
          <ac:picMkLst>
            <pc:docMk/>
            <pc:sldMk cId="1073462079" sldId="1339"/>
            <ac:picMk id="8196" creationId="{9A9AC000-F706-46F7-C0C1-0E1617DC840C}"/>
          </ac:picMkLst>
        </pc:picChg>
        <pc:picChg chg="add mod">
          <ac:chgData name="Nathália Demetrio" userId="73b6c4bd58836735" providerId="LiveId" clId="{C00AA7F5-0EC5-4656-84E5-B1513740F2F9}" dt="2022-09-26T04:05:05.425" v="777" actId="1076"/>
          <ac:picMkLst>
            <pc:docMk/>
            <pc:sldMk cId="1073462079" sldId="1339"/>
            <ac:picMk id="8198" creationId="{68540EC5-D1F4-2D5F-2A3B-2CC2B9A25502}"/>
          </ac:picMkLst>
        </pc:picChg>
      </pc:sldChg>
      <pc:sldChg chg="add del">
        <pc:chgData name="Nathália Demetrio" userId="73b6c4bd58836735" providerId="LiveId" clId="{C00AA7F5-0EC5-4656-84E5-B1513740F2F9}" dt="2022-10-03T04:15:14.553" v="5666"/>
        <pc:sldMkLst>
          <pc:docMk/>
          <pc:sldMk cId="14195614" sldId="1340"/>
        </pc:sldMkLst>
      </pc:sldChg>
      <pc:sldChg chg="add del">
        <pc:chgData name="Nathália Demetrio" userId="73b6c4bd58836735" providerId="LiveId" clId="{C00AA7F5-0EC5-4656-84E5-B1513740F2F9}" dt="2022-10-05T05:35:11.257" v="6337" actId="47"/>
        <pc:sldMkLst>
          <pc:docMk/>
          <pc:sldMk cId="520492277" sldId="1340"/>
        </pc:sldMkLst>
      </pc:sldChg>
      <pc:sldChg chg="del ord">
        <pc:chgData name="Nathália Demetrio" userId="73b6c4bd58836735" providerId="LiveId" clId="{C00AA7F5-0EC5-4656-84E5-B1513740F2F9}" dt="2022-09-28T04:42:45.593" v="3567" actId="2696"/>
        <pc:sldMkLst>
          <pc:docMk/>
          <pc:sldMk cId="3621682553" sldId="1340"/>
        </pc:sldMkLst>
      </pc:sldChg>
      <pc:sldChg chg="add del">
        <pc:chgData name="Nathália Demetrio" userId="73b6c4bd58836735" providerId="LiveId" clId="{C00AA7F5-0EC5-4656-84E5-B1513740F2F9}" dt="2022-09-28T04:42:51.886" v="3569"/>
        <pc:sldMkLst>
          <pc:docMk/>
          <pc:sldMk cId="3896636476" sldId="1340"/>
        </pc:sldMkLst>
      </pc:sldChg>
      <pc:sldChg chg="del ord">
        <pc:chgData name="Nathália Demetrio" userId="73b6c4bd58836735" providerId="LiveId" clId="{C00AA7F5-0EC5-4656-84E5-B1513740F2F9}" dt="2022-09-28T04:42:34.090" v="3566" actId="47"/>
        <pc:sldMkLst>
          <pc:docMk/>
          <pc:sldMk cId="4248014174" sldId="1342"/>
        </pc:sldMkLst>
      </pc:sldChg>
      <pc:sldChg chg="modSp del mod modAnim modShow">
        <pc:chgData name="Nathália Demetrio" userId="73b6c4bd58836735" providerId="LiveId" clId="{C00AA7F5-0EC5-4656-84E5-B1513740F2F9}" dt="2022-10-05T04:18:57.267" v="5975" actId="2696"/>
        <pc:sldMkLst>
          <pc:docMk/>
          <pc:sldMk cId="1438557987" sldId="1349"/>
        </pc:sldMkLst>
        <pc:spChg chg="mod">
          <ac:chgData name="Nathália Demetrio" userId="73b6c4bd58836735" providerId="LiveId" clId="{C00AA7F5-0EC5-4656-84E5-B1513740F2F9}" dt="2022-09-25T23:22:54.428" v="109" actId="5793"/>
          <ac:spMkLst>
            <pc:docMk/>
            <pc:sldMk cId="1438557987" sldId="1349"/>
            <ac:spMk id="5" creationId="{20F6DD2A-D177-458D-FA25-9D5D243B1704}"/>
          </ac:spMkLst>
        </pc:spChg>
        <pc:spChg chg="mod">
          <ac:chgData name="Nathália Demetrio" userId="73b6c4bd58836735" providerId="LiveId" clId="{C00AA7F5-0EC5-4656-84E5-B1513740F2F9}" dt="2022-09-25T23:22:49.590" v="106" actId="554"/>
          <ac:spMkLst>
            <pc:docMk/>
            <pc:sldMk cId="1438557987" sldId="1349"/>
            <ac:spMk id="6" creationId="{54D62E98-44F9-B73B-6A12-03D82AE30C51}"/>
          </ac:spMkLst>
        </pc:spChg>
        <pc:spChg chg="mod">
          <ac:chgData name="Nathália Demetrio" userId="73b6c4bd58836735" providerId="LiveId" clId="{C00AA7F5-0EC5-4656-84E5-B1513740F2F9}" dt="2022-09-25T23:23:09.926" v="121" actId="1035"/>
          <ac:spMkLst>
            <pc:docMk/>
            <pc:sldMk cId="1438557987" sldId="1349"/>
            <ac:spMk id="16" creationId="{8317D0E5-B4FA-4756-B4F7-84CE72687EDA}"/>
          </ac:spMkLst>
        </pc:spChg>
      </pc:sldChg>
      <pc:sldChg chg="modSp add mod">
        <pc:chgData name="Nathália Demetrio" userId="73b6c4bd58836735" providerId="LiveId" clId="{C00AA7F5-0EC5-4656-84E5-B1513740F2F9}" dt="2022-10-05T04:18:59.831" v="5977" actId="27636"/>
        <pc:sldMkLst>
          <pc:docMk/>
          <pc:sldMk cId="2854077697" sldId="1349"/>
        </pc:sldMkLst>
        <pc:spChg chg="mod">
          <ac:chgData name="Nathália Demetrio" userId="73b6c4bd58836735" providerId="LiveId" clId="{C00AA7F5-0EC5-4656-84E5-B1513740F2F9}" dt="2022-10-05T04:18:59.831" v="5977" actId="27636"/>
          <ac:spMkLst>
            <pc:docMk/>
            <pc:sldMk cId="2854077697" sldId="1349"/>
            <ac:spMk id="2" creationId="{00000000-0000-0000-0000-000000000000}"/>
          </ac:spMkLst>
        </pc:spChg>
      </pc:sldChg>
      <pc:sldChg chg="addSp modSp del mod">
        <pc:chgData name="Nathália Demetrio" userId="73b6c4bd58836735" providerId="LiveId" clId="{C00AA7F5-0EC5-4656-84E5-B1513740F2F9}" dt="2022-10-03T00:30:54.105" v="3705" actId="47"/>
        <pc:sldMkLst>
          <pc:docMk/>
          <pc:sldMk cId="1564425771" sldId="1350"/>
        </pc:sldMkLst>
        <pc:spChg chg="mod">
          <ac:chgData name="Nathália Demetrio" userId="73b6c4bd58836735" providerId="LiveId" clId="{C00AA7F5-0EC5-4656-84E5-B1513740F2F9}" dt="2022-09-28T02:34:37.054" v="2818" actId="1076"/>
          <ac:spMkLst>
            <pc:docMk/>
            <pc:sldMk cId="1564425771" sldId="1350"/>
            <ac:spMk id="2" creationId="{00000000-0000-0000-0000-000000000000}"/>
          </ac:spMkLst>
        </pc:spChg>
        <pc:spChg chg="mod">
          <ac:chgData name="Nathália Demetrio" userId="73b6c4bd58836735" providerId="LiveId" clId="{C00AA7F5-0EC5-4656-84E5-B1513740F2F9}" dt="2022-09-28T02:34:43.526" v="2819" actId="1076"/>
          <ac:spMkLst>
            <pc:docMk/>
            <pc:sldMk cId="1564425771" sldId="1350"/>
            <ac:spMk id="9" creationId="{8BC6C3FD-38D7-8279-F5B7-FAE7F8AD1235}"/>
          </ac:spMkLst>
        </pc:spChg>
        <pc:spChg chg="mod">
          <ac:chgData name="Nathália Demetrio" userId="73b6c4bd58836735" providerId="LiveId" clId="{C00AA7F5-0EC5-4656-84E5-B1513740F2F9}" dt="2022-09-28T02:34:43.526" v="2819" actId="1076"/>
          <ac:spMkLst>
            <pc:docMk/>
            <pc:sldMk cId="1564425771" sldId="1350"/>
            <ac:spMk id="10" creationId="{2C9D71D0-28ED-7C0E-725F-C43E95FCDAB5}"/>
          </ac:spMkLst>
        </pc:spChg>
        <pc:spChg chg="mod">
          <ac:chgData name="Nathália Demetrio" userId="73b6c4bd58836735" providerId="LiveId" clId="{C00AA7F5-0EC5-4656-84E5-B1513740F2F9}" dt="2022-09-28T02:34:43.526" v="2819" actId="1076"/>
          <ac:spMkLst>
            <pc:docMk/>
            <pc:sldMk cId="1564425771" sldId="1350"/>
            <ac:spMk id="11" creationId="{7143C882-6C7F-1339-DBBA-5F06BD0FEAAC}"/>
          </ac:spMkLst>
        </pc:spChg>
        <pc:spChg chg="mod">
          <ac:chgData name="Nathália Demetrio" userId="73b6c4bd58836735" providerId="LiveId" clId="{C00AA7F5-0EC5-4656-84E5-B1513740F2F9}" dt="2022-09-28T02:34:43.526" v="2819" actId="1076"/>
          <ac:spMkLst>
            <pc:docMk/>
            <pc:sldMk cId="1564425771" sldId="1350"/>
            <ac:spMk id="14" creationId="{B8F51A52-27B1-7713-47E3-642A6D95206A}"/>
          </ac:spMkLst>
        </pc:spChg>
        <pc:spChg chg="mod">
          <ac:chgData name="Nathália Demetrio" userId="73b6c4bd58836735" providerId="LiveId" clId="{C00AA7F5-0EC5-4656-84E5-B1513740F2F9}" dt="2022-09-28T02:34:43.526" v="2819" actId="1076"/>
          <ac:spMkLst>
            <pc:docMk/>
            <pc:sldMk cId="1564425771" sldId="1350"/>
            <ac:spMk id="15" creationId="{63C94909-DA1A-5101-F997-A44B2CC6395B}"/>
          </ac:spMkLst>
        </pc:spChg>
        <pc:spChg chg="mod">
          <ac:chgData name="Nathália Demetrio" userId="73b6c4bd58836735" providerId="LiveId" clId="{C00AA7F5-0EC5-4656-84E5-B1513740F2F9}" dt="2022-09-28T02:34:43.526" v="2819" actId="1076"/>
          <ac:spMkLst>
            <pc:docMk/>
            <pc:sldMk cId="1564425771" sldId="1350"/>
            <ac:spMk id="16" creationId="{92FC9384-8BF5-E69B-B679-EE4C5147D93E}"/>
          </ac:spMkLst>
        </pc:spChg>
        <pc:picChg chg="add">
          <ac:chgData name="Nathália Demetrio" userId="73b6c4bd58836735" providerId="LiveId" clId="{C00AA7F5-0EC5-4656-84E5-B1513740F2F9}" dt="2022-10-03T00:30:31.659" v="3695"/>
          <ac:picMkLst>
            <pc:docMk/>
            <pc:sldMk cId="1564425771" sldId="1350"/>
            <ac:picMk id="3" creationId="{F21906E6-0B4C-46FE-7EBA-BF7EA701264B}"/>
          </ac:picMkLst>
        </pc:picChg>
        <pc:picChg chg="mod">
          <ac:chgData name="Nathália Demetrio" userId="73b6c4bd58836735" providerId="LiveId" clId="{C00AA7F5-0EC5-4656-84E5-B1513740F2F9}" dt="2022-09-28T02:34:43.526" v="2819" actId="1076"/>
          <ac:picMkLst>
            <pc:docMk/>
            <pc:sldMk cId="1564425771" sldId="1350"/>
            <ac:picMk id="13" creationId="{71DFF67E-8850-C4A3-27A9-4F784AA7F94E}"/>
          </ac:picMkLst>
        </pc:picChg>
        <pc:picChg chg="add mod">
          <ac:chgData name="Nathália Demetrio" userId="73b6c4bd58836735" providerId="LiveId" clId="{C00AA7F5-0EC5-4656-84E5-B1513740F2F9}" dt="2022-09-28T02:34:47.956" v="2821" actId="1076"/>
          <ac:picMkLst>
            <pc:docMk/>
            <pc:sldMk cId="1564425771" sldId="1350"/>
            <ac:picMk id="2050" creationId="{24D8CB41-CCBF-CA3A-F6B8-3AE4402D750D}"/>
          </ac:picMkLst>
        </pc:picChg>
      </pc:sldChg>
      <pc:sldChg chg="modSp mod ord">
        <pc:chgData name="Nathália Demetrio" userId="73b6c4bd58836735" providerId="LiveId" clId="{C00AA7F5-0EC5-4656-84E5-B1513740F2F9}" dt="2022-10-05T05:37:26.395" v="6357" actId="1076"/>
        <pc:sldMkLst>
          <pc:docMk/>
          <pc:sldMk cId="4018538385" sldId="1351"/>
        </pc:sldMkLst>
        <pc:picChg chg="mod">
          <ac:chgData name="Nathália Demetrio" userId="73b6c4bd58836735" providerId="LiveId" clId="{C00AA7F5-0EC5-4656-84E5-B1513740F2F9}" dt="2022-10-05T05:37:26.395" v="6357" actId="1076"/>
          <ac:picMkLst>
            <pc:docMk/>
            <pc:sldMk cId="4018538385" sldId="1351"/>
            <ac:picMk id="6" creationId="{5699ECCE-F891-6E4E-90BA-8DA53E469FE0}"/>
          </ac:picMkLst>
        </pc:picChg>
        <pc:picChg chg="mod">
          <ac:chgData name="Nathália Demetrio" userId="73b6c4bd58836735" providerId="LiveId" clId="{C00AA7F5-0EC5-4656-84E5-B1513740F2F9}" dt="2022-09-28T04:42:23.874" v="3565" actId="1076"/>
          <ac:picMkLst>
            <pc:docMk/>
            <pc:sldMk cId="4018538385" sldId="1351"/>
            <ac:picMk id="8" creationId="{E79E395D-DA62-37E8-49C7-D0C61393FFE9}"/>
          </ac:picMkLst>
        </pc:picChg>
      </pc:sldChg>
      <pc:sldChg chg="addSp modSp mod ord">
        <pc:chgData name="Nathália Demetrio" userId="73b6c4bd58836735" providerId="LiveId" clId="{C00AA7F5-0EC5-4656-84E5-B1513740F2F9}" dt="2022-09-26T03:52:58.662" v="601" actId="1076"/>
        <pc:sldMkLst>
          <pc:docMk/>
          <pc:sldMk cId="2264330009" sldId="1352"/>
        </pc:sldMkLst>
        <pc:spChg chg="mod">
          <ac:chgData name="Nathália Demetrio" userId="73b6c4bd58836735" providerId="LiveId" clId="{C00AA7F5-0EC5-4656-84E5-B1513740F2F9}" dt="2022-09-26T03:52:55.791" v="600" actId="1076"/>
          <ac:spMkLst>
            <pc:docMk/>
            <pc:sldMk cId="2264330009" sldId="1352"/>
            <ac:spMk id="2" creationId="{00000000-0000-0000-0000-000000000000}"/>
          </ac:spMkLst>
        </pc:spChg>
        <pc:picChg chg="add mod">
          <ac:chgData name="Nathália Demetrio" userId="73b6c4bd58836735" providerId="LiveId" clId="{C00AA7F5-0EC5-4656-84E5-B1513740F2F9}" dt="2022-09-26T03:52:58.662" v="601" actId="1076"/>
          <ac:picMkLst>
            <pc:docMk/>
            <pc:sldMk cId="2264330009" sldId="1352"/>
            <ac:picMk id="4098" creationId="{32B4610E-3383-3E92-A4C7-A263891F7E7D}"/>
          </ac:picMkLst>
        </pc:picChg>
      </pc:sldChg>
      <pc:sldChg chg="addSp delSp modSp mod">
        <pc:chgData name="Nathália Demetrio" userId="73b6c4bd58836735" providerId="LiveId" clId="{C00AA7F5-0EC5-4656-84E5-B1513740F2F9}" dt="2022-09-26T04:09:07.703" v="792" actId="1076"/>
        <pc:sldMkLst>
          <pc:docMk/>
          <pc:sldMk cId="1898513558" sldId="1353"/>
        </pc:sldMkLst>
        <pc:spChg chg="mod">
          <ac:chgData name="Nathália Demetrio" userId="73b6c4bd58836735" providerId="LiveId" clId="{C00AA7F5-0EC5-4656-84E5-B1513740F2F9}" dt="2022-09-26T03:54:14.048" v="642" actId="20577"/>
          <ac:spMkLst>
            <pc:docMk/>
            <pc:sldMk cId="1898513558" sldId="1353"/>
            <ac:spMk id="2" creationId="{00000000-0000-0000-0000-000000000000}"/>
          </ac:spMkLst>
        </pc:spChg>
        <pc:spChg chg="add mod">
          <ac:chgData name="Nathália Demetrio" userId="73b6c4bd58836735" providerId="LiveId" clId="{C00AA7F5-0EC5-4656-84E5-B1513740F2F9}" dt="2022-09-26T03:54:17.999" v="652" actId="20577"/>
          <ac:spMkLst>
            <pc:docMk/>
            <pc:sldMk cId="1898513558" sldId="1353"/>
            <ac:spMk id="3" creationId="{C7593BE0-F74D-29DB-9C25-18B8386A54DB}"/>
          </ac:spMkLst>
        </pc:spChg>
        <pc:picChg chg="add del">
          <ac:chgData name="Nathália Demetrio" userId="73b6c4bd58836735" providerId="LiveId" clId="{C00AA7F5-0EC5-4656-84E5-B1513740F2F9}" dt="2022-09-26T04:08:59.869" v="789" actId="478"/>
          <ac:picMkLst>
            <pc:docMk/>
            <pc:sldMk cId="1898513558" sldId="1353"/>
            <ac:picMk id="7170" creationId="{5C93800D-8696-DF0B-7020-8C20BBB270C0}"/>
          </ac:picMkLst>
        </pc:picChg>
        <pc:picChg chg="add del mod">
          <ac:chgData name="Nathália Demetrio" userId="73b6c4bd58836735" providerId="LiveId" clId="{C00AA7F5-0EC5-4656-84E5-B1513740F2F9}" dt="2022-09-26T04:07:12.931" v="788" actId="478"/>
          <ac:picMkLst>
            <pc:docMk/>
            <pc:sldMk cId="1898513558" sldId="1353"/>
            <ac:picMk id="7172" creationId="{EB08DE3C-9737-0233-D6D2-AC4401B350EC}"/>
          </ac:picMkLst>
        </pc:picChg>
        <pc:picChg chg="add mod">
          <ac:chgData name="Nathália Demetrio" userId="73b6c4bd58836735" providerId="LiveId" clId="{C00AA7F5-0EC5-4656-84E5-B1513740F2F9}" dt="2022-09-26T04:09:07.703" v="792" actId="1076"/>
          <ac:picMkLst>
            <pc:docMk/>
            <pc:sldMk cId="1898513558" sldId="1353"/>
            <ac:picMk id="7174" creationId="{C1B4E1AC-B6D6-5825-DE68-C7E29B02F689}"/>
          </ac:picMkLst>
        </pc:picChg>
      </pc:sldChg>
      <pc:sldChg chg="addSp delSp modSp mod">
        <pc:chgData name="Nathália Demetrio" userId="73b6c4bd58836735" providerId="LiveId" clId="{C00AA7F5-0EC5-4656-84E5-B1513740F2F9}" dt="2022-09-26T03:54:30.556" v="663" actId="20577"/>
        <pc:sldMkLst>
          <pc:docMk/>
          <pc:sldMk cId="3373103822" sldId="1356"/>
        </pc:sldMkLst>
        <pc:spChg chg="del">
          <ac:chgData name="Nathália Demetrio" userId="73b6c4bd58836735" providerId="LiveId" clId="{C00AA7F5-0EC5-4656-84E5-B1513740F2F9}" dt="2022-09-26T03:54:27.159" v="654" actId="478"/>
          <ac:spMkLst>
            <pc:docMk/>
            <pc:sldMk cId="3373103822" sldId="1356"/>
            <ac:spMk id="2" creationId="{00000000-0000-0000-0000-000000000000}"/>
          </ac:spMkLst>
        </pc:spChg>
        <pc:spChg chg="add mod">
          <ac:chgData name="Nathália Demetrio" userId="73b6c4bd58836735" providerId="LiveId" clId="{C00AA7F5-0EC5-4656-84E5-B1513740F2F9}" dt="2022-09-26T03:54:30.556" v="663" actId="20577"/>
          <ac:spMkLst>
            <pc:docMk/>
            <pc:sldMk cId="3373103822" sldId="1356"/>
            <ac:spMk id="3" creationId="{A1D0AA3C-3EEE-800A-6067-00F21D9C8942}"/>
          </ac:spMkLst>
        </pc:spChg>
        <pc:spChg chg="add mod">
          <ac:chgData name="Nathália Demetrio" userId="73b6c4bd58836735" providerId="LiveId" clId="{C00AA7F5-0EC5-4656-84E5-B1513740F2F9}" dt="2022-09-26T03:54:28.042" v="655" actId="20577"/>
          <ac:spMkLst>
            <pc:docMk/>
            <pc:sldMk cId="3373103822" sldId="1356"/>
            <ac:spMk id="5" creationId="{2F80DE9D-430F-FE99-F158-B67A69283062}"/>
          </ac:spMkLst>
        </pc:spChg>
      </pc:sldChg>
      <pc:sldChg chg="addSp delSp modSp mod ord modAnim">
        <pc:chgData name="Nathália Demetrio" userId="73b6c4bd58836735" providerId="LiveId" clId="{C00AA7F5-0EC5-4656-84E5-B1513740F2F9}" dt="2022-10-08T20:09:23.493" v="8240"/>
        <pc:sldMkLst>
          <pc:docMk/>
          <pc:sldMk cId="4096089033" sldId="1357"/>
        </pc:sldMkLst>
        <pc:spChg chg="mod">
          <ac:chgData name="Nathália Demetrio" userId="73b6c4bd58836735" providerId="LiveId" clId="{C00AA7F5-0EC5-4656-84E5-B1513740F2F9}" dt="2022-10-03T00:31:19.289" v="3752" actId="20577"/>
          <ac:spMkLst>
            <pc:docMk/>
            <pc:sldMk cId="4096089033" sldId="1357"/>
            <ac:spMk id="2" creationId="{00000000-0000-0000-0000-000000000000}"/>
          </ac:spMkLst>
        </pc:spChg>
        <pc:spChg chg="add del mod">
          <ac:chgData name="Nathália Demetrio" userId="73b6c4bd58836735" providerId="LiveId" clId="{C00AA7F5-0EC5-4656-84E5-B1513740F2F9}" dt="2022-09-27T03:44:10.242" v="1819" actId="478"/>
          <ac:spMkLst>
            <pc:docMk/>
            <pc:sldMk cId="4096089033" sldId="1357"/>
            <ac:spMk id="8" creationId="{2D1C98FB-F38F-E523-7F06-F2F79574DA93}"/>
          </ac:spMkLst>
        </pc:spChg>
        <pc:spChg chg="add del mod">
          <ac:chgData name="Nathália Demetrio" userId="73b6c4bd58836735" providerId="LiveId" clId="{C00AA7F5-0EC5-4656-84E5-B1513740F2F9}" dt="2022-09-27T03:18:38.917" v="1450" actId="478"/>
          <ac:spMkLst>
            <pc:docMk/>
            <pc:sldMk cId="4096089033" sldId="1357"/>
            <ac:spMk id="9" creationId="{613EBDC5-FBF2-CD00-89AA-0167BEAEB2BF}"/>
          </ac:spMkLst>
        </pc:spChg>
        <pc:spChg chg="add del mod">
          <ac:chgData name="Nathália Demetrio" userId="73b6c4bd58836735" providerId="LiveId" clId="{C00AA7F5-0EC5-4656-84E5-B1513740F2F9}" dt="2022-09-27T03:18:38.917" v="1450" actId="478"/>
          <ac:spMkLst>
            <pc:docMk/>
            <pc:sldMk cId="4096089033" sldId="1357"/>
            <ac:spMk id="10" creationId="{D2FCF28C-2B0D-9494-2F2E-DF245A35BD2C}"/>
          </ac:spMkLst>
        </pc:spChg>
        <pc:spChg chg="mod">
          <ac:chgData name="Nathália Demetrio" userId="73b6c4bd58836735" providerId="LiveId" clId="{C00AA7F5-0EC5-4656-84E5-B1513740F2F9}" dt="2022-09-27T03:17:49.294" v="1445" actId="14100"/>
          <ac:spMkLst>
            <pc:docMk/>
            <pc:sldMk cId="4096089033" sldId="1357"/>
            <ac:spMk id="14" creationId="{7C074BBF-A783-BF80-92FE-39A19BCEF0C4}"/>
          </ac:spMkLst>
        </pc:spChg>
        <pc:spChg chg="mod">
          <ac:chgData name="Nathália Demetrio" userId="73b6c4bd58836735" providerId="LiveId" clId="{C00AA7F5-0EC5-4656-84E5-B1513740F2F9}" dt="2022-09-27T03:42:21.760" v="1784" actId="1038"/>
          <ac:spMkLst>
            <pc:docMk/>
            <pc:sldMk cId="4096089033" sldId="1357"/>
            <ac:spMk id="22" creationId="{6C34BBA5-ECD0-29FE-EDF6-E1486146EE92}"/>
          </ac:spMkLst>
        </pc:spChg>
        <pc:spChg chg="add del">
          <ac:chgData name="Nathália Demetrio" userId="73b6c4bd58836735" providerId="LiveId" clId="{C00AA7F5-0EC5-4656-84E5-B1513740F2F9}" dt="2022-09-27T03:20:22.060" v="1458"/>
          <ac:spMkLst>
            <pc:docMk/>
            <pc:sldMk cId="4096089033" sldId="1357"/>
            <ac:spMk id="29" creationId="{714DC547-A248-250E-FB7B-03BA92D26B60}"/>
          </ac:spMkLst>
        </pc:spChg>
        <pc:spChg chg="add mod">
          <ac:chgData name="Nathália Demetrio" userId="73b6c4bd58836735" providerId="LiveId" clId="{C00AA7F5-0EC5-4656-84E5-B1513740F2F9}" dt="2022-09-27T03:42:21.760" v="1784" actId="1038"/>
          <ac:spMkLst>
            <pc:docMk/>
            <pc:sldMk cId="4096089033" sldId="1357"/>
            <ac:spMk id="50" creationId="{B1800B26-3AB1-062E-4DF5-0A4F9A1875F9}"/>
          </ac:spMkLst>
        </pc:spChg>
        <pc:grpChg chg="add del mod">
          <ac:chgData name="Nathália Demetrio" userId="73b6c4bd58836735" providerId="LiveId" clId="{C00AA7F5-0EC5-4656-84E5-B1513740F2F9}" dt="2022-09-27T03:17:50.270" v="1446" actId="478"/>
          <ac:grpSpMkLst>
            <pc:docMk/>
            <pc:sldMk cId="4096089033" sldId="1357"/>
            <ac:grpSpMk id="11" creationId="{7CBB8FAD-634D-AE11-BC58-8FAF0EBA9951}"/>
          </ac:grpSpMkLst>
        </pc:grpChg>
        <pc:grpChg chg="mod">
          <ac:chgData name="Nathália Demetrio" userId="73b6c4bd58836735" providerId="LiveId" clId="{C00AA7F5-0EC5-4656-84E5-B1513740F2F9}" dt="2022-09-27T03:17:49.294" v="1445" actId="14100"/>
          <ac:grpSpMkLst>
            <pc:docMk/>
            <pc:sldMk cId="4096089033" sldId="1357"/>
            <ac:grpSpMk id="12" creationId="{B1E635D4-FD22-7249-C1EF-AE598297E36F}"/>
          </ac:grpSpMkLst>
        </pc:grpChg>
        <pc:grpChg chg="add mod">
          <ac:chgData name="Nathália Demetrio" userId="73b6c4bd58836735" providerId="LiveId" clId="{C00AA7F5-0EC5-4656-84E5-B1513740F2F9}" dt="2022-09-27T03:42:21.760" v="1784" actId="1038"/>
          <ac:grpSpMkLst>
            <pc:docMk/>
            <pc:sldMk cId="4096089033" sldId="1357"/>
            <ac:grpSpMk id="19" creationId="{0C1B3721-E4E6-13F1-9659-204854DEA7E0}"/>
          </ac:grpSpMkLst>
        </pc:grpChg>
        <pc:grpChg chg="mod">
          <ac:chgData name="Nathália Demetrio" userId="73b6c4bd58836735" providerId="LiveId" clId="{C00AA7F5-0EC5-4656-84E5-B1513740F2F9}" dt="2022-09-27T03:42:21.760" v="1784" actId="1038"/>
          <ac:grpSpMkLst>
            <pc:docMk/>
            <pc:sldMk cId="4096089033" sldId="1357"/>
            <ac:grpSpMk id="20" creationId="{D63FD24F-E255-C0B1-2DD3-79B99E9D85FF}"/>
          </ac:grpSpMkLst>
        </pc:grpChg>
        <pc:grpChg chg="add mod">
          <ac:chgData name="Nathália Demetrio" userId="73b6c4bd58836735" providerId="LiveId" clId="{C00AA7F5-0EC5-4656-84E5-B1513740F2F9}" dt="2022-09-27T03:42:21.760" v="1784" actId="1038"/>
          <ac:grpSpMkLst>
            <pc:docMk/>
            <pc:sldMk cId="4096089033" sldId="1357"/>
            <ac:grpSpMk id="52" creationId="{1CFF8118-798A-B6FE-0BCE-2A9E101E314F}"/>
          </ac:grpSpMkLst>
        </pc:grpChg>
        <pc:picChg chg="add del mod">
          <ac:chgData name="Nathália Demetrio" userId="73b6c4bd58836735" providerId="LiveId" clId="{C00AA7F5-0EC5-4656-84E5-B1513740F2F9}" dt="2022-09-27T03:14:26.698" v="1434" actId="478"/>
          <ac:picMkLst>
            <pc:docMk/>
            <pc:sldMk cId="4096089033" sldId="1357"/>
            <ac:picMk id="4" creationId="{E77A0481-F2A2-201E-1731-34B1E30F0723}"/>
          </ac:picMkLst>
        </pc:picChg>
        <pc:picChg chg="del">
          <ac:chgData name="Nathália Demetrio" userId="73b6c4bd58836735" providerId="LiveId" clId="{C00AA7F5-0EC5-4656-84E5-B1513740F2F9}" dt="2022-09-26T03:05:50.935" v="537" actId="478"/>
          <ac:picMkLst>
            <pc:docMk/>
            <pc:sldMk cId="4096089033" sldId="1357"/>
            <ac:picMk id="5" creationId="{AEED7D21-8AE7-8928-F29F-4CCD7A0EECB0}"/>
          </ac:picMkLst>
        </pc:picChg>
        <pc:picChg chg="add del mod">
          <ac:chgData name="Nathália Demetrio" userId="73b6c4bd58836735" providerId="LiveId" clId="{C00AA7F5-0EC5-4656-84E5-B1513740F2F9}" dt="2022-09-27T03:14:26.698" v="1434" actId="478"/>
          <ac:picMkLst>
            <pc:docMk/>
            <pc:sldMk cId="4096089033" sldId="1357"/>
            <ac:picMk id="6" creationId="{E08CEC2A-356D-579D-4F78-82A84B1C6BFF}"/>
          </ac:picMkLst>
        </pc:picChg>
        <pc:picChg chg="del">
          <ac:chgData name="Nathália Demetrio" userId="73b6c4bd58836735" providerId="LiveId" clId="{C00AA7F5-0EC5-4656-84E5-B1513740F2F9}" dt="2022-09-26T03:05:50.935" v="537" actId="478"/>
          <ac:picMkLst>
            <pc:docMk/>
            <pc:sldMk cId="4096089033" sldId="1357"/>
            <ac:picMk id="8" creationId="{E79E395D-DA62-37E8-49C7-D0C61393FFE9}"/>
          </ac:picMkLst>
        </pc:picChg>
        <pc:picChg chg="del">
          <ac:chgData name="Nathália Demetrio" userId="73b6c4bd58836735" providerId="LiveId" clId="{C00AA7F5-0EC5-4656-84E5-B1513740F2F9}" dt="2022-09-26T03:05:50.935" v="537" actId="478"/>
          <ac:picMkLst>
            <pc:docMk/>
            <pc:sldMk cId="4096089033" sldId="1357"/>
            <ac:picMk id="9" creationId="{FC66A1E4-FEC6-06AA-CB1C-0458C62F2ABC}"/>
          </ac:picMkLst>
        </pc:picChg>
        <pc:picChg chg="mod">
          <ac:chgData name="Nathália Demetrio" userId="73b6c4bd58836735" providerId="LiveId" clId="{C00AA7F5-0EC5-4656-84E5-B1513740F2F9}" dt="2022-09-27T03:17:49.294" v="1445" actId="14100"/>
          <ac:picMkLst>
            <pc:docMk/>
            <pc:sldMk cId="4096089033" sldId="1357"/>
            <ac:picMk id="13" creationId="{0DCBDBC5-4811-ADBA-1008-31BF9716B735}"/>
          </ac:picMkLst>
        </pc:picChg>
        <pc:picChg chg="mod">
          <ac:chgData name="Nathália Demetrio" userId="73b6c4bd58836735" providerId="LiveId" clId="{C00AA7F5-0EC5-4656-84E5-B1513740F2F9}" dt="2022-09-27T03:17:49.294" v="1445" actId="14100"/>
          <ac:picMkLst>
            <pc:docMk/>
            <pc:sldMk cId="4096089033" sldId="1357"/>
            <ac:picMk id="15" creationId="{3BC5436E-2183-AC91-18B3-C3E6FBD91642}"/>
          </ac:picMkLst>
        </pc:picChg>
        <pc:picChg chg="mod">
          <ac:chgData name="Nathália Demetrio" userId="73b6c4bd58836735" providerId="LiveId" clId="{C00AA7F5-0EC5-4656-84E5-B1513740F2F9}" dt="2022-09-27T03:17:49.294" v="1445" actId="14100"/>
          <ac:picMkLst>
            <pc:docMk/>
            <pc:sldMk cId="4096089033" sldId="1357"/>
            <ac:picMk id="16" creationId="{F7C13816-4D45-1A06-C305-A1CB32FE46DF}"/>
          </ac:picMkLst>
        </pc:picChg>
        <pc:picChg chg="mod">
          <ac:chgData name="Nathália Demetrio" userId="73b6c4bd58836735" providerId="LiveId" clId="{C00AA7F5-0EC5-4656-84E5-B1513740F2F9}" dt="2022-09-27T03:17:49.294" v="1445" actId="14100"/>
          <ac:picMkLst>
            <pc:docMk/>
            <pc:sldMk cId="4096089033" sldId="1357"/>
            <ac:picMk id="17" creationId="{F11BC318-120F-6D1F-F1B7-5EE6FE466732}"/>
          </ac:picMkLst>
        </pc:picChg>
        <pc:picChg chg="mod">
          <ac:chgData name="Nathália Demetrio" userId="73b6c4bd58836735" providerId="LiveId" clId="{C00AA7F5-0EC5-4656-84E5-B1513740F2F9}" dt="2022-09-27T03:17:49.294" v="1445" actId="14100"/>
          <ac:picMkLst>
            <pc:docMk/>
            <pc:sldMk cId="4096089033" sldId="1357"/>
            <ac:picMk id="18" creationId="{6C5336AB-B39E-9F0A-6547-F27ED8E82F1D}"/>
          </ac:picMkLst>
        </pc:picChg>
        <pc:picChg chg="mod">
          <ac:chgData name="Nathália Demetrio" userId="73b6c4bd58836735" providerId="LiveId" clId="{C00AA7F5-0EC5-4656-84E5-B1513740F2F9}" dt="2022-09-27T03:42:21.760" v="1784" actId="1038"/>
          <ac:picMkLst>
            <pc:docMk/>
            <pc:sldMk cId="4096089033" sldId="1357"/>
            <ac:picMk id="21" creationId="{76D00849-F665-38A0-D908-22F1DEF0BB59}"/>
          </ac:picMkLst>
        </pc:picChg>
        <pc:picChg chg="mod">
          <ac:chgData name="Nathália Demetrio" userId="73b6c4bd58836735" providerId="LiveId" clId="{C00AA7F5-0EC5-4656-84E5-B1513740F2F9}" dt="2022-09-27T03:42:21.760" v="1784" actId="1038"/>
          <ac:picMkLst>
            <pc:docMk/>
            <pc:sldMk cId="4096089033" sldId="1357"/>
            <ac:picMk id="23" creationId="{572847A2-4820-0454-86F0-CE43B658831D}"/>
          </ac:picMkLst>
        </pc:picChg>
        <pc:picChg chg="mod">
          <ac:chgData name="Nathália Demetrio" userId="73b6c4bd58836735" providerId="LiveId" clId="{C00AA7F5-0EC5-4656-84E5-B1513740F2F9}" dt="2022-09-27T03:42:21.760" v="1784" actId="1038"/>
          <ac:picMkLst>
            <pc:docMk/>
            <pc:sldMk cId="4096089033" sldId="1357"/>
            <ac:picMk id="24" creationId="{2AFD2FDC-4AA3-839A-63BA-58D6619FAC5B}"/>
          </ac:picMkLst>
        </pc:picChg>
        <pc:picChg chg="mod">
          <ac:chgData name="Nathália Demetrio" userId="73b6c4bd58836735" providerId="LiveId" clId="{C00AA7F5-0EC5-4656-84E5-B1513740F2F9}" dt="2022-09-27T03:42:21.760" v="1784" actId="1038"/>
          <ac:picMkLst>
            <pc:docMk/>
            <pc:sldMk cId="4096089033" sldId="1357"/>
            <ac:picMk id="25" creationId="{E9329CD1-D12D-7C95-2C1B-BEBF0E61E2C2}"/>
          </ac:picMkLst>
        </pc:picChg>
        <pc:picChg chg="mod">
          <ac:chgData name="Nathália Demetrio" userId="73b6c4bd58836735" providerId="LiveId" clId="{C00AA7F5-0EC5-4656-84E5-B1513740F2F9}" dt="2022-09-27T03:42:21.760" v="1784" actId="1038"/>
          <ac:picMkLst>
            <pc:docMk/>
            <pc:sldMk cId="4096089033" sldId="1357"/>
            <ac:picMk id="26" creationId="{E4312CF2-9327-5DDB-9192-DE7D978E0CAC}"/>
          </ac:picMkLst>
        </pc:picChg>
        <pc:picChg chg="add mod modCrop">
          <ac:chgData name="Nathália Demetrio" userId="73b6c4bd58836735" providerId="LiveId" clId="{C00AA7F5-0EC5-4656-84E5-B1513740F2F9}" dt="2022-09-27T03:42:21.760" v="1784" actId="1038"/>
          <ac:picMkLst>
            <pc:docMk/>
            <pc:sldMk cId="4096089033" sldId="1357"/>
            <ac:picMk id="30" creationId="{D6B851E1-995E-0969-37F9-BF8B6DB4B7D2}"/>
          </ac:picMkLst>
        </pc:picChg>
        <pc:picChg chg="add mod modCrop">
          <ac:chgData name="Nathália Demetrio" userId="73b6c4bd58836735" providerId="LiveId" clId="{C00AA7F5-0EC5-4656-84E5-B1513740F2F9}" dt="2022-09-28T02:28:10.927" v="2760" actId="1037"/>
          <ac:picMkLst>
            <pc:docMk/>
            <pc:sldMk cId="4096089033" sldId="1357"/>
            <ac:picMk id="31" creationId="{A00B3854-2336-1411-F9B6-0385AB07E3CF}"/>
          </ac:picMkLst>
        </pc:picChg>
        <pc:picChg chg="add del mod modCrop">
          <ac:chgData name="Nathália Demetrio" userId="73b6c4bd58836735" providerId="LiveId" clId="{C00AA7F5-0EC5-4656-84E5-B1513740F2F9}" dt="2022-09-27T03:32:31.922" v="1578" actId="478"/>
          <ac:picMkLst>
            <pc:docMk/>
            <pc:sldMk cId="4096089033" sldId="1357"/>
            <ac:picMk id="32" creationId="{E1E20D97-94C7-96FA-D037-45FADF881822}"/>
          </ac:picMkLst>
        </pc:picChg>
        <pc:picChg chg="add mod modCrop">
          <ac:chgData name="Nathália Demetrio" userId="73b6c4bd58836735" providerId="LiveId" clId="{C00AA7F5-0EC5-4656-84E5-B1513740F2F9}" dt="2022-09-27T03:42:21.760" v="1784" actId="1038"/>
          <ac:picMkLst>
            <pc:docMk/>
            <pc:sldMk cId="4096089033" sldId="1357"/>
            <ac:picMk id="33" creationId="{BF284EC9-0D9F-1BB0-8B99-532AB4321059}"/>
          </ac:picMkLst>
        </pc:picChg>
        <pc:picChg chg="add mod modCrop">
          <ac:chgData name="Nathália Demetrio" userId="73b6c4bd58836735" providerId="LiveId" clId="{C00AA7F5-0EC5-4656-84E5-B1513740F2F9}" dt="2022-09-27T03:42:21.760" v="1784" actId="1038"/>
          <ac:picMkLst>
            <pc:docMk/>
            <pc:sldMk cId="4096089033" sldId="1357"/>
            <ac:picMk id="34" creationId="{577E8EA7-9BED-47FD-54E9-7A060D6A3260}"/>
          </ac:picMkLst>
        </pc:picChg>
        <pc:picChg chg="add mod modCrop">
          <ac:chgData name="Nathália Demetrio" userId="73b6c4bd58836735" providerId="LiveId" clId="{C00AA7F5-0EC5-4656-84E5-B1513740F2F9}" dt="2022-09-27T03:42:21.760" v="1784" actId="1038"/>
          <ac:picMkLst>
            <pc:docMk/>
            <pc:sldMk cId="4096089033" sldId="1357"/>
            <ac:picMk id="35" creationId="{F98EB3AA-332B-5CBB-17AF-FA9EFABC1999}"/>
          </ac:picMkLst>
        </pc:picChg>
        <pc:picChg chg="add mod modCrop">
          <ac:chgData name="Nathália Demetrio" userId="73b6c4bd58836735" providerId="LiveId" clId="{C00AA7F5-0EC5-4656-84E5-B1513740F2F9}" dt="2022-09-27T03:42:21.760" v="1784" actId="1038"/>
          <ac:picMkLst>
            <pc:docMk/>
            <pc:sldMk cId="4096089033" sldId="1357"/>
            <ac:picMk id="36" creationId="{4CF3236E-AC17-04F8-76F7-BB7C861F94A4}"/>
          </ac:picMkLst>
        </pc:picChg>
        <pc:picChg chg="add mod modCrop">
          <ac:chgData name="Nathália Demetrio" userId="73b6c4bd58836735" providerId="LiveId" clId="{C00AA7F5-0EC5-4656-84E5-B1513740F2F9}" dt="2022-09-27T03:42:21.760" v="1784" actId="1038"/>
          <ac:picMkLst>
            <pc:docMk/>
            <pc:sldMk cId="4096089033" sldId="1357"/>
            <ac:picMk id="37" creationId="{3B79F9E7-6D0E-158C-3FE6-066DC2CDE98E}"/>
          </ac:picMkLst>
        </pc:picChg>
        <pc:picChg chg="add del mod modCrop">
          <ac:chgData name="Nathália Demetrio" userId="73b6c4bd58836735" providerId="LiveId" clId="{C00AA7F5-0EC5-4656-84E5-B1513740F2F9}" dt="2022-09-27T03:33:00.876" v="1584" actId="478"/>
          <ac:picMkLst>
            <pc:docMk/>
            <pc:sldMk cId="4096089033" sldId="1357"/>
            <ac:picMk id="38" creationId="{29A1E643-1162-23C9-709B-29B0E932CD68}"/>
          </ac:picMkLst>
        </pc:picChg>
        <pc:picChg chg="add del">
          <ac:chgData name="Nathália Demetrio" userId="73b6c4bd58836735" providerId="LiveId" clId="{C00AA7F5-0EC5-4656-84E5-B1513740F2F9}" dt="2022-09-27T03:29:43.615" v="1535" actId="478"/>
          <ac:picMkLst>
            <pc:docMk/>
            <pc:sldMk cId="4096089033" sldId="1357"/>
            <ac:picMk id="40" creationId="{BEC1A5D0-5A59-39D0-43EF-C0A59DB5B02B}"/>
          </ac:picMkLst>
        </pc:picChg>
        <pc:picChg chg="add del">
          <ac:chgData name="Nathália Demetrio" userId="73b6c4bd58836735" providerId="LiveId" clId="{C00AA7F5-0EC5-4656-84E5-B1513740F2F9}" dt="2022-09-27T03:29:43.615" v="1535" actId="478"/>
          <ac:picMkLst>
            <pc:docMk/>
            <pc:sldMk cId="4096089033" sldId="1357"/>
            <ac:picMk id="42" creationId="{54948C80-7355-1A7D-A9B5-07741B227078}"/>
          </ac:picMkLst>
        </pc:picChg>
        <pc:picChg chg="add del">
          <ac:chgData name="Nathália Demetrio" userId="73b6c4bd58836735" providerId="LiveId" clId="{C00AA7F5-0EC5-4656-84E5-B1513740F2F9}" dt="2022-09-27T03:29:43.615" v="1535" actId="478"/>
          <ac:picMkLst>
            <pc:docMk/>
            <pc:sldMk cId="4096089033" sldId="1357"/>
            <ac:picMk id="44" creationId="{DFAEAA70-77EF-2061-F654-F0D359A8D390}"/>
          </ac:picMkLst>
        </pc:picChg>
        <pc:picChg chg="add del">
          <ac:chgData name="Nathália Demetrio" userId="73b6c4bd58836735" providerId="LiveId" clId="{C00AA7F5-0EC5-4656-84E5-B1513740F2F9}" dt="2022-09-27T03:29:43.615" v="1535" actId="478"/>
          <ac:picMkLst>
            <pc:docMk/>
            <pc:sldMk cId="4096089033" sldId="1357"/>
            <ac:picMk id="46" creationId="{6828D17D-3315-5C25-0963-422461BDBB07}"/>
          </ac:picMkLst>
        </pc:picChg>
        <pc:picChg chg="add mod">
          <ac:chgData name="Nathália Demetrio" userId="73b6c4bd58836735" providerId="LiveId" clId="{C00AA7F5-0EC5-4656-84E5-B1513740F2F9}" dt="2022-09-27T03:42:21.760" v="1784" actId="1038"/>
          <ac:picMkLst>
            <pc:docMk/>
            <pc:sldMk cId="4096089033" sldId="1357"/>
            <ac:picMk id="48" creationId="{86E325DD-1DD6-29B1-92CC-23F59951D99F}"/>
          </ac:picMkLst>
        </pc:picChg>
        <pc:picChg chg="add del mod">
          <ac:chgData name="Nathália Demetrio" userId="73b6c4bd58836735" providerId="LiveId" clId="{C00AA7F5-0EC5-4656-84E5-B1513740F2F9}" dt="2022-09-27T03:31:01.483" v="1557" actId="478"/>
          <ac:picMkLst>
            <pc:docMk/>
            <pc:sldMk cId="4096089033" sldId="1357"/>
            <ac:picMk id="49" creationId="{3C5E27FC-F742-84D6-7EE4-ABFB43F91BAF}"/>
          </ac:picMkLst>
        </pc:picChg>
        <pc:picChg chg="add mod">
          <ac:chgData name="Nathália Demetrio" userId="73b6c4bd58836735" providerId="LiveId" clId="{C00AA7F5-0EC5-4656-84E5-B1513740F2F9}" dt="2022-09-27T03:42:21.760" v="1784" actId="1038"/>
          <ac:picMkLst>
            <pc:docMk/>
            <pc:sldMk cId="4096089033" sldId="1357"/>
            <ac:picMk id="51" creationId="{7EEF8217-3EF4-07D7-82AC-6D6BF50973C2}"/>
          </ac:picMkLst>
        </pc:picChg>
        <pc:picChg chg="add del mod">
          <ac:chgData name="Nathália Demetrio" userId="73b6c4bd58836735" providerId="LiveId" clId="{C00AA7F5-0EC5-4656-84E5-B1513740F2F9}" dt="2022-09-27T03:23:04.855" v="1478" actId="478"/>
          <ac:picMkLst>
            <pc:docMk/>
            <pc:sldMk cId="4096089033" sldId="1357"/>
            <ac:picMk id="4098" creationId="{5016C6E1-1CD1-1A42-E096-3C3930D53144}"/>
          </ac:picMkLst>
        </pc:picChg>
        <pc:picChg chg="add del mod">
          <ac:chgData name="Nathália Demetrio" userId="73b6c4bd58836735" providerId="LiveId" clId="{C00AA7F5-0EC5-4656-84E5-B1513740F2F9}" dt="2022-09-27T03:29:57.367" v="1539" actId="478"/>
          <ac:picMkLst>
            <pc:docMk/>
            <pc:sldMk cId="4096089033" sldId="1357"/>
            <ac:picMk id="4102" creationId="{9FFAD2AE-51CB-D1D3-C96A-DF4EEE85FA58}"/>
          </ac:picMkLst>
        </pc:picChg>
        <pc:picChg chg="add mod">
          <ac:chgData name="Nathália Demetrio" userId="73b6c4bd58836735" providerId="LiveId" clId="{C00AA7F5-0EC5-4656-84E5-B1513740F2F9}" dt="2022-09-27T03:42:21.760" v="1784" actId="1038"/>
          <ac:picMkLst>
            <pc:docMk/>
            <pc:sldMk cId="4096089033" sldId="1357"/>
            <ac:picMk id="4104" creationId="{3D8ABBA1-23E8-9816-B5BD-96146421F2F8}"/>
          </ac:picMkLst>
        </pc:picChg>
        <pc:picChg chg="add del mod">
          <ac:chgData name="Nathália Demetrio" userId="73b6c4bd58836735" providerId="LiveId" clId="{C00AA7F5-0EC5-4656-84E5-B1513740F2F9}" dt="2022-10-03T00:43:00.856" v="3776" actId="478"/>
          <ac:picMkLst>
            <pc:docMk/>
            <pc:sldMk cId="4096089033" sldId="1357"/>
            <ac:picMk id="6146" creationId="{A15222BE-586F-2C11-3AF1-DFC8F346C7D6}"/>
          </ac:picMkLst>
        </pc:picChg>
        <pc:cxnChg chg="add del mod">
          <ac:chgData name="Nathália Demetrio" userId="73b6c4bd58836735" providerId="LiveId" clId="{C00AA7F5-0EC5-4656-84E5-B1513740F2F9}" dt="2022-09-27T03:37:48.669" v="1652" actId="478"/>
          <ac:cxnSpMkLst>
            <pc:docMk/>
            <pc:sldMk cId="4096089033" sldId="1357"/>
            <ac:cxnSpMk id="28" creationId="{B484BB45-FB99-CE81-6052-E5FAF73E31FB}"/>
          </ac:cxnSpMkLst>
        </pc:cxnChg>
        <pc:cxnChg chg="add del mod">
          <ac:chgData name="Nathália Demetrio" userId="73b6c4bd58836735" providerId="LiveId" clId="{C00AA7F5-0EC5-4656-84E5-B1513740F2F9}" dt="2022-09-27T03:37:46.866" v="1651" actId="478"/>
          <ac:cxnSpMkLst>
            <pc:docMk/>
            <pc:sldMk cId="4096089033" sldId="1357"/>
            <ac:cxnSpMk id="53" creationId="{4CDFFB7B-F456-29AC-52AD-6AFFCEBB20EA}"/>
          </ac:cxnSpMkLst>
        </pc:cxnChg>
        <pc:cxnChg chg="add del mod">
          <ac:chgData name="Nathália Demetrio" userId="73b6c4bd58836735" providerId="LiveId" clId="{C00AA7F5-0EC5-4656-84E5-B1513740F2F9}" dt="2022-09-27T03:37:46.866" v="1651" actId="478"/>
          <ac:cxnSpMkLst>
            <pc:docMk/>
            <pc:sldMk cId="4096089033" sldId="1357"/>
            <ac:cxnSpMk id="54" creationId="{ED0B70B3-31E7-B8F6-34D2-6C395767A030}"/>
          </ac:cxnSpMkLst>
        </pc:cxnChg>
        <pc:cxnChg chg="add del mod">
          <ac:chgData name="Nathália Demetrio" userId="73b6c4bd58836735" providerId="LiveId" clId="{C00AA7F5-0EC5-4656-84E5-B1513740F2F9}" dt="2022-09-27T03:37:46.866" v="1651" actId="478"/>
          <ac:cxnSpMkLst>
            <pc:docMk/>
            <pc:sldMk cId="4096089033" sldId="1357"/>
            <ac:cxnSpMk id="59" creationId="{3E11E48C-2282-1F49-4FA6-B9FF6B10CB76}"/>
          </ac:cxnSpMkLst>
        </pc:cxnChg>
        <pc:cxnChg chg="add mod">
          <ac:chgData name="Nathália Demetrio" userId="73b6c4bd58836735" providerId="LiveId" clId="{C00AA7F5-0EC5-4656-84E5-B1513740F2F9}" dt="2022-09-27T03:42:21.760" v="1784" actId="1038"/>
          <ac:cxnSpMkLst>
            <pc:docMk/>
            <pc:sldMk cId="4096089033" sldId="1357"/>
            <ac:cxnSpMk id="62" creationId="{A10F56A5-D4A6-7EA0-2BB0-301EC8FB1365}"/>
          </ac:cxnSpMkLst>
        </pc:cxnChg>
        <pc:cxnChg chg="add mod">
          <ac:chgData name="Nathália Demetrio" userId="73b6c4bd58836735" providerId="LiveId" clId="{C00AA7F5-0EC5-4656-84E5-B1513740F2F9}" dt="2022-09-27T03:42:21.760" v="1784" actId="1038"/>
          <ac:cxnSpMkLst>
            <pc:docMk/>
            <pc:sldMk cId="4096089033" sldId="1357"/>
            <ac:cxnSpMk id="63" creationId="{2BF71F10-4396-3E53-E6D7-167DA2B51B6E}"/>
          </ac:cxnSpMkLst>
        </pc:cxnChg>
        <pc:cxnChg chg="add mod">
          <ac:chgData name="Nathália Demetrio" userId="73b6c4bd58836735" providerId="LiveId" clId="{C00AA7F5-0EC5-4656-84E5-B1513740F2F9}" dt="2022-09-27T03:42:21.760" v="1784" actId="1038"/>
          <ac:cxnSpMkLst>
            <pc:docMk/>
            <pc:sldMk cId="4096089033" sldId="1357"/>
            <ac:cxnSpMk id="4096" creationId="{FED767C6-C8CB-EE0A-C750-2875D43DF603}"/>
          </ac:cxnSpMkLst>
        </pc:cxnChg>
        <pc:cxnChg chg="add mod">
          <ac:chgData name="Nathália Demetrio" userId="73b6c4bd58836735" providerId="LiveId" clId="{C00AA7F5-0EC5-4656-84E5-B1513740F2F9}" dt="2022-09-28T02:28:02.517" v="2748" actId="1038"/>
          <ac:cxnSpMkLst>
            <pc:docMk/>
            <pc:sldMk cId="4096089033" sldId="1357"/>
            <ac:cxnSpMk id="4097" creationId="{8E44B4BC-0F50-F7C6-AF36-8132283C8099}"/>
          </ac:cxnSpMkLst>
        </pc:cxnChg>
        <pc:cxnChg chg="add mod">
          <ac:chgData name="Nathália Demetrio" userId="73b6c4bd58836735" providerId="LiveId" clId="{C00AA7F5-0EC5-4656-84E5-B1513740F2F9}" dt="2022-09-27T03:42:21.760" v="1784" actId="1038"/>
          <ac:cxnSpMkLst>
            <pc:docMk/>
            <pc:sldMk cId="4096089033" sldId="1357"/>
            <ac:cxnSpMk id="4099" creationId="{7135BA87-BA79-CC98-B919-3A2F027A4FA5}"/>
          </ac:cxnSpMkLst>
        </pc:cxnChg>
        <pc:cxnChg chg="add mod">
          <ac:chgData name="Nathália Demetrio" userId="73b6c4bd58836735" providerId="LiveId" clId="{C00AA7F5-0EC5-4656-84E5-B1513740F2F9}" dt="2022-09-27T03:42:21.760" v="1784" actId="1038"/>
          <ac:cxnSpMkLst>
            <pc:docMk/>
            <pc:sldMk cId="4096089033" sldId="1357"/>
            <ac:cxnSpMk id="4103" creationId="{5B2E6E91-BACE-65AB-08AE-C8135DB06F23}"/>
          </ac:cxnSpMkLst>
        </pc:cxnChg>
        <pc:cxnChg chg="add mod">
          <ac:chgData name="Nathália Demetrio" userId="73b6c4bd58836735" providerId="LiveId" clId="{C00AA7F5-0EC5-4656-84E5-B1513740F2F9}" dt="2022-09-27T03:42:21.760" v="1784" actId="1038"/>
          <ac:cxnSpMkLst>
            <pc:docMk/>
            <pc:sldMk cId="4096089033" sldId="1357"/>
            <ac:cxnSpMk id="4105" creationId="{00501BD7-0A84-7272-AE79-166930B50D3D}"/>
          </ac:cxnSpMkLst>
        </pc:cxnChg>
        <pc:cxnChg chg="add mod">
          <ac:chgData name="Nathália Demetrio" userId="73b6c4bd58836735" providerId="LiveId" clId="{C00AA7F5-0EC5-4656-84E5-B1513740F2F9}" dt="2022-09-27T03:42:21.760" v="1784" actId="1038"/>
          <ac:cxnSpMkLst>
            <pc:docMk/>
            <pc:sldMk cId="4096089033" sldId="1357"/>
            <ac:cxnSpMk id="4107" creationId="{717A1CEB-FCE5-1EDE-D980-B6740617A659}"/>
          </ac:cxnSpMkLst>
        </pc:cxnChg>
      </pc:sldChg>
      <pc:sldChg chg="modSp modAnim">
        <pc:chgData name="Nathália Demetrio" userId="73b6c4bd58836735" providerId="LiveId" clId="{C00AA7F5-0EC5-4656-84E5-B1513740F2F9}" dt="2022-10-05T05:19:29.458" v="6141" actId="20577"/>
        <pc:sldMkLst>
          <pc:docMk/>
          <pc:sldMk cId="1565037029" sldId="1359"/>
        </pc:sldMkLst>
        <pc:spChg chg="mod">
          <ac:chgData name="Nathália Demetrio" userId="73b6c4bd58836735" providerId="LiveId" clId="{C00AA7F5-0EC5-4656-84E5-B1513740F2F9}" dt="2022-10-03T04:22:15.719" v="5692" actId="20577"/>
          <ac:spMkLst>
            <pc:docMk/>
            <pc:sldMk cId="1565037029" sldId="1359"/>
            <ac:spMk id="5" creationId="{20F6DD2A-D177-458D-FA25-9D5D243B1704}"/>
          </ac:spMkLst>
        </pc:spChg>
        <pc:spChg chg="mod">
          <ac:chgData name="Nathália Demetrio" userId="73b6c4bd58836735" providerId="LiveId" clId="{C00AA7F5-0EC5-4656-84E5-B1513740F2F9}" dt="2022-10-03T04:22:43.559" v="5705" actId="20577"/>
          <ac:spMkLst>
            <pc:docMk/>
            <pc:sldMk cId="1565037029" sldId="1359"/>
            <ac:spMk id="6" creationId="{54D62E98-44F9-B73B-6A12-03D82AE30C51}"/>
          </ac:spMkLst>
        </pc:spChg>
        <pc:spChg chg="mod">
          <ac:chgData name="Nathália Demetrio" userId="73b6c4bd58836735" providerId="LiveId" clId="{C00AA7F5-0EC5-4656-84E5-B1513740F2F9}" dt="2022-10-05T05:19:29.458" v="6141" actId="20577"/>
          <ac:spMkLst>
            <pc:docMk/>
            <pc:sldMk cId="1565037029" sldId="1359"/>
            <ac:spMk id="16" creationId="{8317D0E5-B4FA-4756-B4F7-84CE72687EDA}"/>
          </ac:spMkLst>
        </pc:spChg>
      </pc:sldChg>
      <pc:sldChg chg="add del">
        <pc:chgData name="Nathália Demetrio" userId="73b6c4bd58836735" providerId="LiveId" clId="{C00AA7F5-0EC5-4656-84E5-B1513740F2F9}" dt="2022-09-25T23:19:10.771" v="73"/>
        <pc:sldMkLst>
          <pc:docMk/>
          <pc:sldMk cId="1866218806" sldId="1360"/>
        </pc:sldMkLst>
      </pc:sldChg>
      <pc:sldChg chg="addSp delSp modSp add mod ord">
        <pc:chgData name="Nathália Demetrio" userId="73b6c4bd58836735" providerId="LiveId" clId="{C00AA7F5-0EC5-4656-84E5-B1513740F2F9}" dt="2022-10-05T04:19:52.246" v="5991" actId="1076"/>
        <pc:sldMkLst>
          <pc:docMk/>
          <pc:sldMk cId="2730062456" sldId="1360"/>
        </pc:sldMkLst>
        <pc:spChg chg="del mod">
          <ac:chgData name="Nathália Demetrio" userId="73b6c4bd58836735" providerId="LiveId" clId="{C00AA7F5-0EC5-4656-84E5-B1513740F2F9}" dt="2022-09-26T03:53:32.826" v="639" actId="478"/>
          <ac:spMkLst>
            <pc:docMk/>
            <pc:sldMk cId="2730062456" sldId="1360"/>
            <ac:spMk id="2" creationId="{00000000-0000-0000-0000-000000000000}"/>
          </ac:spMkLst>
        </pc:spChg>
        <pc:spChg chg="add mod">
          <ac:chgData name="Nathália Demetrio" userId="73b6c4bd58836735" providerId="LiveId" clId="{C00AA7F5-0EC5-4656-84E5-B1513740F2F9}" dt="2022-10-05T04:19:44.135" v="5988" actId="20577"/>
          <ac:spMkLst>
            <pc:docMk/>
            <pc:sldMk cId="2730062456" sldId="1360"/>
            <ac:spMk id="3" creationId="{CE412502-3307-5F32-D6A0-542A99D8FCB7}"/>
          </ac:spMkLst>
        </pc:spChg>
        <pc:spChg chg="add del mod">
          <ac:chgData name="Nathália Demetrio" userId="73b6c4bd58836735" providerId="LiveId" clId="{C00AA7F5-0EC5-4656-84E5-B1513740F2F9}" dt="2022-09-26T03:53:35.109" v="640" actId="478"/>
          <ac:spMkLst>
            <pc:docMk/>
            <pc:sldMk cId="2730062456" sldId="1360"/>
            <ac:spMk id="5" creationId="{0E8CBD9C-9147-16A9-BBE6-A4BF42881E4E}"/>
          </ac:spMkLst>
        </pc:spChg>
        <pc:picChg chg="add del mod">
          <ac:chgData name="Nathália Demetrio" userId="73b6c4bd58836735" providerId="LiveId" clId="{C00AA7F5-0EC5-4656-84E5-B1513740F2F9}" dt="2022-10-05T04:19:50.135" v="5990" actId="478"/>
          <ac:picMkLst>
            <pc:docMk/>
            <pc:sldMk cId="2730062456" sldId="1360"/>
            <ac:picMk id="2" creationId="{71D093AF-0404-8F16-D0FA-D8D7CE2D6A85}"/>
          </ac:picMkLst>
        </pc:picChg>
        <pc:picChg chg="add del mod">
          <ac:chgData name="Nathália Demetrio" userId="73b6c4bd58836735" providerId="LiveId" clId="{C00AA7F5-0EC5-4656-84E5-B1513740F2F9}" dt="2022-09-27T02:17:04.646" v="874"/>
          <ac:picMkLst>
            <pc:docMk/>
            <pc:sldMk cId="2730062456" sldId="1360"/>
            <ac:picMk id="2" creationId="{C5D80042-4AAD-CCFC-131B-E11457E8F6B2}"/>
          </ac:picMkLst>
        </pc:picChg>
        <pc:picChg chg="add del">
          <ac:chgData name="Nathália Demetrio" userId="73b6c4bd58836735" providerId="LiveId" clId="{C00AA7F5-0EC5-4656-84E5-B1513740F2F9}" dt="2022-09-26T03:45:51.300" v="570" actId="478"/>
          <ac:picMkLst>
            <pc:docMk/>
            <pc:sldMk cId="2730062456" sldId="1360"/>
            <ac:picMk id="2050" creationId="{0883B5FF-C63E-5CB3-CC9F-B63E3C409024}"/>
          </ac:picMkLst>
        </pc:picChg>
        <pc:picChg chg="add mod">
          <ac:chgData name="Nathália Demetrio" userId="73b6c4bd58836735" providerId="LiveId" clId="{C00AA7F5-0EC5-4656-84E5-B1513740F2F9}" dt="2022-10-05T04:19:52.246" v="5991" actId="1076"/>
          <ac:picMkLst>
            <pc:docMk/>
            <pc:sldMk cId="2730062456" sldId="1360"/>
            <ac:picMk id="2052" creationId="{C68D8FFC-C560-A8E4-3172-228035C600B1}"/>
          </ac:picMkLst>
        </pc:picChg>
      </pc:sldChg>
      <pc:sldChg chg="addSp delSp modSp add mod">
        <pc:chgData name="Nathália Demetrio" userId="73b6c4bd58836735" providerId="LiveId" clId="{C00AA7F5-0EC5-4656-84E5-B1513740F2F9}" dt="2022-10-05T05:17:22.237" v="6127" actId="14100"/>
        <pc:sldMkLst>
          <pc:docMk/>
          <pc:sldMk cId="3446188337" sldId="1361"/>
        </pc:sldMkLst>
        <pc:spChg chg="del mod">
          <ac:chgData name="Nathália Demetrio" userId="73b6c4bd58836735" providerId="LiveId" clId="{C00AA7F5-0EC5-4656-84E5-B1513740F2F9}" dt="2022-09-26T03:53:03.697" v="602" actId="478"/>
          <ac:spMkLst>
            <pc:docMk/>
            <pc:sldMk cId="3446188337" sldId="1361"/>
            <ac:spMk id="2" creationId="{00000000-0000-0000-0000-000000000000}"/>
          </ac:spMkLst>
        </pc:spChg>
        <pc:spChg chg="add del mod">
          <ac:chgData name="Nathália Demetrio" userId="73b6c4bd58836735" providerId="LiveId" clId="{C00AA7F5-0EC5-4656-84E5-B1513740F2F9}" dt="2022-09-28T03:32:33.471" v="2986" actId="21"/>
          <ac:spMkLst>
            <pc:docMk/>
            <pc:sldMk cId="3446188337" sldId="1361"/>
            <ac:spMk id="2" creationId="{97299FDD-16B7-DF91-6B7F-71A4C2021C79}"/>
          </ac:spMkLst>
        </pc:spChg>
        <pc:spChg chg="add del mod">
          <ac:chgData name="Nathália Demetrio" userId="73b6c4bd58836735" providerId="LiveId" clId="{C00AA7F5-0EC5-4656-84E5-B1513740F2F9}" dt="2022-09-26T03:53:08.428" v="604" actId="478"/>
          <ac:spMkLst>
            <pc:docMk/>
            <pc:sldMk cId="3446188337" sldId="1361"/>
            <ac:spMk id="4" creationId="{50A4A413-A2D6-A111-4A15-8DEDF48F090C}"/>
          </ac:spMkLst>
        </pc:spChg>
        <pc:spChg chg="add mod">
          <ac:chgData name="Nathália Demetrio" userId="73b6c4bd58836735" providerId="LiveId" clId="{C00AA7F5-0EC5-4656-84E5-B1513740F2F9}" dt="2022-10-05T04:41:45.820" v="6017" actId="20577"/>
          <ac:spMkLst>
            <pc:docMk/>
            <pc:sldMk cId="3446188337" sldId="1361"/>
            <ac:spMk id="5" creationId="{C48DA96A-AD29-17AE-E0B6-0AB2C4E77783}"/>
          </ac:spMkLst>
        </pc:spChg>
        <pc:picChg chg="add del mod">
          <ac:chgData name="Nathália Demetrio" userId="73b6c4bd58836735" providerId="LiveId" clId="{C00AA7F5-0EC5-4656-84E5-B1513740F2F9}" dt="2022-09-28T04:03:50.085" v="3241" actId="478"/>
          <ac:picMkLst>
            <pc:docMk/>
            <pc:sldMk cId="3446188337" sldId="1361"/>
            <ac:picMk id="3074" creationId="{678ECC45-E62B-1534-093B-36A8A935B732}"/>
          </ac:picMkLst>
        </pc:picChg>
        <pc:picChg chg="add mod">
          <ac:chgData name="Nathália Demetrio" userId="73b6c4bd58836735" providerId="LiveId" clId="{C00AA7F5-0EC5-4656-84E5-B1513740F2F9}" dt="2022-10-05T05:17:22.237" v="6127" actId="14100"/>
          <ac:picMkLst>
            <pc:docMk/>
            <pc:sldMk cId="3446188337" sldId="1361"/>
            <ac:picMk id="3076" creationId="{B178AEE8-F3CB-B204-90C1-81D401E8B755}"/>
          </ac:picMkLst>
        </pc:picChg>
        <pc:picChg chg="add mod">
          <ac:chgData name="Nathália Demetrio" userId="73b6c4bd58836735" providerId="LiveId" clId="{C00AA7F5-0EC5-4656-84E5-B1513740F2F9}" dt="2022-10-05T05:17:22.237" v="6127" actId="14100"/>
          <ac:picMkLst>
            <pc:docMk/>
            <pc:sldMk cId="3446188337" sldId="1361"/>
            <ac:picMk id="3078" creationId="{0EB50CC1-D814-6957-C3EC-81353E7D3589}"/>
          </ac:picMkLst>
        </pc:picChg>
      </pc:sldChg>
      <pc:sldChg chg="addSp delSp modSp add del mod delAnim modAnim">
        <pc:chgData name="Nathália Demetrio" userId="73b6c4bd58836735" providerId="LiveId" clId="{C00AA7F5-0EC5-4656-84E5-B1513740F2F9}" dt="2022-09-25T23:29:48.994" v="163" actId="47"/>
        <pc:sldMkLst>
          <pc:docMk/>
          <pc:sldMk cId="1134921702" sldId="1362"/>
        </pc:sldMkLst>
        <pc:spChg chg="mod">
          <ac:chgData name="Nathália Demetrio" userId="73b6c4bd58836735" providerId="LiveId" clId="{C00AA7F5-0EC5-4656-84E5-B1513740F2F9}" dt="2022-09-25T23:28:32.247" v="143" actId="1076"/>
          <ac:spMkLst>
            <pc:docMk/>
            <pc:sldMk cId="1134921702" sldId="1362"/>
            <ac:spMk id="5" creationId="{20F6DD2A-D177-458D-FA25-9D5D243B1704}"/>
          </ac:spMkLst>
        </pc:spChg>
        <pc:spChg chg="mod">
          <ac:chgData name="Nathália Demetrio" userId="73b6c4bd58836735" providerId="LiveId" clId="{C00AA7F5-0EC5-4656-84E5-B1513740F2F9}" dt="2022-09-25T23:27:40.789" v="128" actId="1076"/>
          <ac:spMkLst>
            <pc:docMk/>
            <pc:sldMk cId="1134921702" sldId="1362"/>
            <ac:spMk id="6" creationId="{54D62E98-44F9-B73B-6A12-03D82AE30C51}"/>
          </ac:spMkLst>
        </pc:spChg>
        <pc:spChg chg="add mod">
          <ac:chgData name="Nathália Demetrio" userId="73b6c4bd58836735" providerId="LiveId" clId="{C00AA7F5-0EC5-4656-84E5-B1513740F2F9}" dt="2022-09-25T23:29:13.297" v="157" actId="1076"/>
          <ac:spMkLst>
            <pc:docMk/>
            <pc:sldMk cId="1134921702" sldId="1362"/>
            <ac:spMk id="7" creationId="{02BD6EB5-A9C1-16FC-A33F-5E1E64B35AC4}"/>
          </ac:spMkLst>
        </pc:spChg>
        <pc:spChg chg="add mod">
          <ac:chgData name="Nathália Demetrio" userId="73b6c4bd58836735" providerId="LiveId" clId="{C00AA7F5-0EC5-4656-84E5-B1513740F2F9}" dt="2022-09-25T23:29:24.305" v="161" actId="1076"/>
          <ac:spMkLst>
            <pc:docMk/>
            <pc:sldMk cId="1134921702" sldId="1362"/>
            <ac:spMk id="8" creationId="{410D6F96-7C92-2866-5A00-BCA9CA53811F}"/>
          </ac:spMkLst>
        </pc:spChg>
        <pc:spChg chg="add mod">
          <ac:chgData name="Nathália Demetrio" userId="73b6c4bd58836735" providerId="LiveId" clId="{C00AA7F5-0EC5-4656-84E5-B1513740F2F9}" dt="2022-09-25T23:29:20.553" v="160" actId="1076"/>
          <ac:spMkLst>
            <pc:docMk/>
            <pc:sldMk cId="1134921702" sldId="1362"/>
            <ac:spMk id="9" creationId="{97629B6D-A907-2BC1-CC10-35A69FCA1644}"/>
          </ac:spMkLst>
        </pc:spChg>
        <pc:spChg chg="del mod">
          <ac:chgData name="Nathália Demetrio" userId="73b6c4bd58836735" providerId="LiveId" clId="{C00AA7F5-0EC5-4656-84E5-B1513740F2F9}" dt="2022-09-25T23:27:36.674" v="127" actId="478"/>
          <ac:spMkLst>
            <pc:docMk/>
            <pc:sldMk cId="1134921702" sldId="1362"/>
            <ac:spMk id="14" creationId="{78DA3DF6-6F77-AD17-E9DF-0411AE3F9271}"/>
          </ac:spMkLst>
        </pc:spChg>
        <pc:spChg chg="del">
          <ac:chgData name="Nathália Demetrio" userId="73b6c4bd58836735" providerId="LiveId" clId="{C00AA7F5-0EC5-4656-84E5-B1513740F2F9}" dt="2022-09-25T23:27:58.272" v="131" actId="478"/>
          <ac:spMkLst>
            <pc:docMk/>
            <pc:sldMk cId="1134921702" sldId="1362"/>
            <ac:spMk id="15" creationId="{03778B66-E642-7457-4A26-C216CB4BD325}"/>
          </ac:spMkLst>
        </pc:spChg>
        <pc:spChg chg="mod">
          <ac:chgData name="Nathália Demetrio" userId="73b6c4bd58836735" providerId="LiveId" clId="{C00AA7F5-0EC5-4656-84E5-B1513740F2F9}" dt="2022-09-25T23:27:40.789" v="128" actId="1076"/>
          <ac:spMkLst>
            <pc:docMk/>
            <pc:sldMk cId="1134921702" sldId="1362"/>
            <ac:spMk id="16" creationId="{8317D0E5-B4FA-4756-B4F7-84CE72687EDA}"/>
          </ac:spMkLst>
        </pc:spChg>
        <pc:spChg chg="del">
          <ac:chgData name="Nathália Demetrio" userId="73b6c4bd58836735" providerId="LiveId" clId="{C00AA7F5-0EC5-4656-84E5-B1513740F2F9}" dt="2022-09-25T23:27:58.272" v="131" actId="478"/>
          <ac:spMkLst>
            <pc:docMk/>
            <pc:sldMk cId="1134921702" sldId="1362"/>
            <ac:spMk id="18" creationId="{0A5E5C7D-B276-3EE8-BEDC-067443B26C6F}"/>
          </ac:spMkLst>
        </pc:spChg>
        <pc:spChg chg="del">
          <ac:chgData name="Nathália Demetrio" userId="73b6c4bd58836735" providerId="LiveId" clId="{C00AA7F5-0EC5-4656-84E5-B1513740F2F9}" dt="2022-09-25T23:27:58.272" v="131" actId="478"/>
          <ac:spMkLst>
            <pc:docMk/>
            <pc:sldMk cId="1134921702" sldId="1362"/>
            <ac:spMk id="19" creationId="{9B310769-8D21-CD54-D99A-1C40CB16A195}"/>
          </ac:spMkLst>
        </pc:spChg>
        <pc:spChg chg="mod">
          <ac:chgData name="Nathália Demetrio" userId="73b6c4bd58836735" providerId="LiveId" clId="{C00AA7F5-0EC5-4656-84E5-B1513740F2F9}" dt="2022-09-25T23:27:49.070" v="129" actId="1076"/>
          <ac:spMkLst>
            <pc:docMk/>
            <pc:sldMk cId="1134921702" sldId="1362"/>
            <ac:spMk id="20" creationId="{718D6540-EBE2-A3FF-B291-53B7FDCCF542}"/>
          </ac:spMkLst>
        </pc:spChg>
        <pc:spChg chg="mod">
          <ac:chgData name="Nathália Demetrio" userId="73b6c4bd58836735" providerId="LiveId" clId="{C00AA7F5-0EC5-4656-84E5-B1513740F2F9}" dt="2022-09-25T23:27:49.070" v="129" actId="1076"/>
          <ac:spMkLst>
            <pc:docMk/>
            <pc:sldMk cId="1134921702" sldId="1362"/>
            <ac:spMk id="21" creationId="{3D4D1DC6-86FE-B08D-413B-5BD46E9F7FE6}"/>
          </ac:spMkLst>
        </pc:spChg>
        <pc:spChg chg="mod">
          <ac:chgData name="Nathália Demetrio" userId="73b6c4bd58836735" providerId="LiveId" clId="{C00AA7F5-0EC5-4656-84E5-B1513740F2F9}" dt="2022-09-25T23:27:49.070" v="129" actId="1076"/>
          <ac:spMkLst>
            <pc:docMk/>
            <pc:sldMk cId="1134921702" sldId="1362"/>
            <ac:spMk id="22" creationId="{62D95CEF-2998-850E-F72F-BA8F9D11D942}"/>
          </ac:spMkLst>
        </pc:spChg>
        <pc:spChg chg="mod">
          <ac:chgData name="Nathália Demetrio" userId="73b6c4bd58836735" providerId="LiveId" clId="{C00AA7F5-0EC5-4656-84E5-B1513740F2F9}" dt="2022-09-25T23:27:49.070" v="129" actId="1076"/>
          <ac:spMkLst>
            <pc:docMk/>
            <pc:sldMk cId="1134921702" sldId="1362"/>
            <ac:spMk id="23" creationId="{AAB4A794-E590-BC13-17F3-5C4E3A5785A8}"/>
          </ac:spMkLst>
        </pc:spChg>
        <pc:spChg chg="mod">
          <ac:chgData name="Nathália Demetrio" userId="73b6c4bd58836735" providerId="LiveId" clId="{C00AA7F5-0EC5-4656-84E5-B1513740F2F9}" dt="2022-09-25T23:27:40.789" v="128" actId="1076"/>
          <ac:spMkLst>
            <pc:docMk/>
            <pc:sldMk cId="1134921702" sldId="1362"/>
            <ac:spMk id="24" creationId="{C30BE593-7298-D15A-E142-E96F89A3F13D}"/>
          </ac:spMkLst>
        </pc:spChg>
        <pc:spChg chg="del">
          <ac:chgData name="Nathália Demetrio" userId="73b6c4bd58836735" providerId="LiveId" clId="{C00AA7F5-0EC5-4656-84E5-B1513740F2F9}" dt="2022-09-25T23:27:54.584" v="130" actId="478"/>
          <ac:spMkLst>
            <pc:docMk/>
            <pc:sldMk cId="1134921702" sldId="1362"/>
            <ac:spMk id="28" creationId="{1C910E9F-C1A5-CE99-FCF4-82C69A723215}"/>
          </ac:spMkLst>
        </pc:spChg>
        <pc:spChg chg="del">
          <ac:chgData name="Nathália Demetrio" userId="73b6c4bd58836735" providerId="LiveId" clId="{C00AA7F5-0EC5-4656-84E5-B1513740F2F9}" dt="2022-09-25T23:27:54.584" v="130" actId="478"/>
          <ac:spMkLst>
            <pc:docMk/>
            <pc:sldMk cId="1134921702" sldId="1362"/>
            <ac:spMk id="29" creationId="{085EFA1C-FFE2-F26F-901A-AA004EB9173E}"/>
          </ac:spMkLst>
        </pc:spChg>
        <pc:spChg chg="del">
          <ac:chgData name="Nathália Demetrio" userId="73b6c4bd58836735" providerId="LiveId" clId="{C00AA7F5-0EC5-4656-84E5-B1513740F2F9}" dt="2022-09-25T23:27:54.584" v="130" actId="478"/>
          <ac:spMkLst>
            <pc:docMk/>
            <pc:sldMk cId="1134921702" sldId="1362"/>
            <ac:spMk id="30" creationId="{3ED3094E-C4F9-7C06-30F8-E5164CDAE4F9}"/>
          </ac:spMkLst>
        </pc:spChg>
        <pc:spChg chg="del">
          <ac:chgData name="Nathália Demetrio" userId="73b6c4bd58836735" providerId="LiveId" clId="{C00AA7F5-0EC5-4656-84E5-B1513740F2F9}" dt="2022-09-25T23:27:54.584" v="130" actId="478"/>
          <ac:spMkLst>
            <pc:docMk/>
            <pc:sldMk cId="1134921702" sldId="1362"/>
            <ac:spMk id="31" creationId="{87EB912A-CEA1-F8D1-11E0-0C9740B39F6E}"/>
          </ac:spMkLst>
        </pc:spChg>
      </pc:sldChg>
      <pc:sldChg chg="addSp delSp modSp add mod ord delAnim modAnim">
        <pc:chgData name="Nathália Demetrio" userId="73b6c4bd58836735" providerId="LiveId" clId="{C00AA7F5-0EC5-4656-84E5-B1513740F2F9}" dt="2022-09-27T02:04:08.891" v="861" actId="1036"/>
        <pc:sldMkLst>
          <pc:docMk/>
          <pc:sldMk cId="3996098318" sldId="1362"/>
        </pc:sldMkLst>
        <pc:spChg chg="add del">
          <ac:chgData name="Nathália Demetrio" userId="73b6c4bd58836735" providerId="LiveId" clId="{C00AA7F5-0EC5-4656-84E5-B1513740F2F9}" dt="2022-09-25T23:43:35.747" v="207"/>
          <ac:spMkLst>
            <pc:docMk/>
            <pc:sldMk cId="3996098318" sldId="1362"/>
            <ac:spMk id="5" creationId="{8136268D-E404-F407-C9E0-DB7CD9401B8A}"/>
          </ac:spMkLst>
        </pc:spChg>
        <pc:spChg chg="add mod">
          <ac:chgData name="Nathália Demetrio" userId="73b6c4bd58836735" providerId="LiveId" clId="{C00AA7F5-0EC5-4656-84E5-B1513740F2F9}" dt="2022-09-27T02:04:08.891" v="861" actId="1036"/>
          <ac:spMkLst>
            <pc:docMk/>
            <pc:sldMk cId="3996098318" sldId="1362"/>
            <ac:spMk id="7" creationId="{FCF0816B-B059-CAF9-40B9-ADC52F39EC46}"/>
          </ac:spMkLst>
        </pc:spChg>
        <pc:spChg chg="del mod">
          <ac:chgData name="Nathália Demetrio" userId="73b6c4bd58836735" providerId="LiveId" clId="{C00AA7F5-0EC5-4656-84E5-B1513740F2F9}" dt="2022-09-25T23:43:31.319" v="205" actId="478"/>
          <ac:spMkLst>
            <pc:docMk/>
            <pc:sldMk cId="3996098318" sldId="1362"/>
            <ac:spMk id="25" creationId="{CAEB9E7B-9A20-1A0D-8B40-B83AD1488721}"/>
          </ac:spMkLst>
        </pc:spChg>
        <pc:picChg chg="add del mod">
          <ac:chgData name="Nathália Demetrio" userId="73b6c4bd58836735" providerId="LiveId" clId="{C00AA7F5-0EC5-4656-84E5-B1513740F2F9}" dt="2022-09-25T23:43:28.865" v="204" actId="478"/>
          <ac:picMkLst>
            <pc:docMk/>
            <pc:sldMk cId="3996098318" sldId="1362"/>
            <ac:picMk id="4" creationId="{7BA0B0E8-3CD3-A874-AF0F-4E30E6672BDC}"/>
          </ac:picMkLst>
        </pc:picChg>
        <pc:picChg chg="add del">
          <ac:chgData name="Nathália Demetrio" userId="73b6c4bd58836735" providerId="LiveId" clId="{C00AA7F5-0EC5-4656-84E5-B1513740F2F9}" dt="2022-09-25T23:43:46.941" v="209" actId="478"/>
          <ac:picMkLst>
            <pc:docMk/>
            <pc:sldMk cId="3996098318" sldId="1362"/>
            <ac:picMk id="6" creationId="{422FA4D0-45E4-73AE-9126-4409472D6C47}"/>
          </ac:picMkLst>
        </pc:picChg>
        <pc:picChg chg="del">
          <ac:chgData name="Nathália Demetrio" userId="73b6c4bd58836735" providerId="LiveId" clId="{C00AA7F5-0EC5-4656-84E5-B1513740F2F9}" dt="2022-09-25T23:31:18.678" v="165" actId="478"/>
          <ac:picMkLst>
            <pc:docMk/>
            <pc:sldMk cId="3996098318" sldId="1362"/>
            <ac:picMk id="24" creationId="{960B62FE-20BC-BAE5-FB7E-2F59E55DE7BD}"/>
          </ac:picMkLst>
        </pc:picChg>
        <pc:picChg chg="add mod">
          <ac:chgData name="Nathália Demetrio" userId="73b6c4bd58836735" providerId="LiveId" clId="{C00AA7F5-0EC5-4656-84E5-B1513740F2F9}" dt="2022-09-25T23:43:59.548" v="214" actId="1076"/>
          <ac:picMkLst>
            <pc:docMk/>
            <pc:sldMk cId="3996098318" sldId="1362"/>
            <ac:picMk id="1028" creationId="{8CE91A97-5A58-24FC-3436-BAAA1C40BD91}"/>
          </ac:picMkLst>
        </pc:picChg>
      </pc:sldChg>
      <pc:sldChg chg="addSp delSp modSp add mod ord">
        <pc:chgData name="Nathália Demetrio" userId="73b6c4bd58836735" providerId="LiveId" clId="{C00AA7F5-0EC5-4656-84E5-B1513740F2F9}" dt="2022-09-27T01:48:31.362" v="795"/>
        <pc:sldMkLst>
          <pc:docMk/>
          <pc:sldMk cId="1273583662" sldId="1363"/>
        </pc:sldMkLst>
        <pc:spChg chg="mod">
          <ac:chgData name="Nathália Demetrio" userId="73b6c4bd58836735" providerId="LiveId" clId="{C00AA7F5-0EC5-4656-84E5-B1513740F2F9}" dt="2022-09-26T00:10:01.609" v="531" actId="1076"/>
          <ac:spMkLst>
            <pc:docMk/>
            <pc:sldMk cId="1273583662" sldId="1363"/>
            <ac:spMk id="25" creationId="{CAEB9E7B-9A20-1A0D-8B40-B83AD1488721}"/>
          </ac:spMkLst>
        </pc:spChg>
        <pc:picChg chg="del">
          <ac:chgData name="Nathália Demetrio" userId="73b6c4bd58836735" providerId="LiveId" clId="{C00AA7F5-0EC5-4656-84E5-B1513740F2F9}" dt="2022-09-26T00:08:48.301" v="507" actId="478"/>
          <ac:picMkLst>
            <pc:docMk/>
            <pc:sldMk cId="1273583662" sldId="1363"/>
            <ac:picMk id="4" creationId="{7BA0B0E8-3CD3-A874-AF0F-4E30E6672BDC}"/>
          </ac:picMkLst>
        </pc:picChg>
        <pc:picChg chg="add mod">
          <ac:chgData name="Nathália Demetrio" userId="73b6c4bd58836735" providerId="LiveId" clId="{C00AA7F5-0EC5-4656-84E5-B1513740F2F9}" dt="2022-09-26T00:08:51.618" v="509" actId="1076"/>
          <ac:picMkLst>
            <pc:docMk/>
            <pc:sldMk cId="1273583662" sldId="1363"/>
            <ac:picMk id="5" creationId="{A476DCF5-8985-2924-C210-1B21A06B9E8F}"/>
          </ac:picMkLst>
        </pc:picChg>
      </pc:sldChg>
      <pc:sldChg chg="addSp delSp add mod modShow">
        <pc:chgData name="Nathália Demetrio" userId="73b6c4bd58836735" providerId="LiveId" clId="{C00AA7F5-0EC5-4656-84E5-B1513740F2F9}" dt="2022-09-28T02:08:26.689" v="2639" actId="729"/>
        <pc:sldMkLst>
          <pc:docMk/>
          <pc:sldMk cId="3896884225" sldId="1364"/>
        </pc:sldMkLst>
        <pc:picChg chg="add del">
          <ac:chgData name="Nathália Demetrio" userId="73b6c4bd58836735" providerId="LiveId" clId="{C00AA7F5-0EC5-4656-84E5-B1513740F2F9}" dt="2022-09-27T01:48:37.356" v="797" actId="21"/>
          <ac:picMkLst>
            <pc:docMk/>
            <pc:sldMk cId="3896884225" sldId="1364"/>
            <ac:picMk id="1026" creationId="{864EB2F6-08A9-1EDC-C17E-197AC0C78317}"/>
          </ac:picMkLst>
        </pc:picChg>
      </pc:sldChg>
      <pc:sldChg chg="add del">
        <pc:chgData name="Nathália Demetrio" userId="73b6c4bd58836735" providerId="LiveId" clId="{C00AA7F5-0EC5-4656-84E5-B1513740F2F9}" dt="2022-10-03T04:15:14.553" v="5666"/>
        <pc:sldMkLst>
          <pc:docMk/>
          <pc:sldMk cId="868400681" sldId="1365"/>
        </pc:sldMkLst>
      </pc:sldChg>
      <pc:sldChg chg="add del">
        <pc:chgData name="Nathália Demetrio" userId="73b6c4bd58836735" providerId="LiveId" clId="{C00AA7F5-0EC5-4656-84E5-B1513740F2F9}" dt="2022-09-26T03:05:44.045" v="533"/>
        <pc:sldMkLst>
          <pc:docMk/>
          <pc:sldMk cId="1123348184" sldId="1365"/>
        </pc:sldMkLst>
      </pc:sldChg>
      <pc:sldChg chg="modSp add del mod ord">
        <pc:chgData name="Nathália Demetrio" userId="73b6c4bd58836735" providerId="LiveId" clId="{C00AA7F5-0EC5-4656-84E5-B1513740F2F9}" dt="2022-10-05T05:36:05.530" v="6346"/>
        <pc:sldMkLst>
          <pc:docMk/>
          <pc:sldMk cId="1999407635" sldId="1365"/>
        </pc:sldMkLst>
        <pc:picChg chg="mod">
          <ac:chgData name="Nathália Demetrio" userId="73b6c4bd58836735" providerId="LiveId" clId="{C00AA7F5-0EC5-4656-84E5-B1513740F2F9}" dt="2022-10-05T04:58:41.523" v="6049" actId="1076"/>
          <ac:picMkLst>
            <pc:docMk/>
            <pc:sldMk cId="1999407635" sldId="1365"/>
            <ac:picMk id="5" creationId="{AEED7D21-8AE7-8928-F29F-4CCD7A0EECB0}"/>
          </ac:picMkLst>
        </pc:picChg>
      </pc:sldChg>
      <pc:sldChg chg="add del">
        <pc:chgData name="Nathália Demetrio" userId="73b6c4bd58836735" providerId="LiveId" clId="{C00AA7F5-0EC5-4656-84E5-B1513740F2F9}" dt="2022-09-26T03:44:47.877" v="568"/>
        <pc:sldMkLst>
          <pc:docMk/>
          <pc:sldMk cId="1031591399" sldId="1366"/>
        </pc:sldMkLst>
      </pc:sldChg>
      <pc:sldChg chg="addSp modSp del">
        <pc:chgData name="Nathália Demetrio" userId="73b6c4bd58836735" providerId="LiveId" clId="{C00AA7F5-0EC5-4656-84E5-B1513740F2F9}" dt="2022-09-27T02:43:17.901" v="1233" actId="47"/>
        <pc:sldMkLst>
          <pc:docMk/>
          <pc:sldMk cId="3135590804" sldId="1366"/>
        </pc:sldMkLst>
        <pc:picChg chg="add mod">
          <ac:chgData name="Nathália Demetrio" userId="73b6c4bd58836735" providerId="LiveId" clId="{C00AA7F5-0EC5-4656-84E5-B1513740F2F9}" dt="2022-09-27T02:17:24.103" v="878" actId="1076"/>
          <ac:picMkLst>
            <pc:docMk/>
            <pc:sldMk cId="3135590804" sldId="1366"/>
            <ac:picMk id="3" creationId="{3A15126A-8B50-E4C5-ECB1-32316C441DAF}"/>
          </ac:picMkLst>
        </pc:picChg>
      </pc:sldChg>
      <pc:sldChg chg="add del">
        <pc:chgData name="Nathália Demetrio" userId="73b6c4bd58836735" providerId="LiveId" clId="{C00AA7F5-0EC5-4656-84E5-B1513740F2F9}" dt="2022-09-26T03:54:59.791" v="665"/>
        <pc:sldMkLst>
          <pc:docMk/>
          <pc:sldMk cId="1570326133" sldId="1367"/>
        </pc:sldMkLst>
      </pc:sldChg>
      <pc:sldChg chg="addSp delSp modSp mod setBg">
        <pc:chgData name="Nathália Demetrio" userId="73b6c4bd58836735" providerId="LiveId" clId="{C00AA7F5-0EC5-4656-84E5-B1513740F2F9}" dt="2022-09-26T03:59:28.892" v="725"/>
        <pc:sldMkLst>
          <pc:docMk/>
          <pc:sldMk cId="2287728626" sldId="1367"/>
        </pc:sldMkLst>
        <pc:spChg chg="mod">
          <ac:chgData name="Nathália Demetrio" userId="73b6c4bd58836735" providerId="LiveId" clId="{C00AA7F5-0EC5-4656-84E5-B1513740F2F9}" dt="2022-09-26T03:59:15.119" v="724"/>
          <ac:spMkLst>
            <pc:docMk/>
            <pc:sldMk cId="2287728626" sldId="1367"/>
            <ac:spMk id="2" creationId="{00000000-0000-0000-0000-000000000000}"/>
          </ac:spMkLst>
        </pc:spChg>
        <pc:spChg chg="mod">
          <ac:chgData name="Nathália Demetrio" userId="73b6c4bd58836735" providerId="LiveId" clId="{C00AA7F5-0EC5-4656-84E5-B1513740F2F9}" dt="2022-09-26T03:55:08.204" v="676" actId="20577"/>
          <ac:spMkLst>
            <pc:docMk/>
            <pc:sldMk cId="2287728626" sldId="1367"/>
            <ac:spMk id="3" creationId="{C7593BE0-F74D-29DB-9C25-18B8386A54DB}"/>
          </ac:spMkLst>
        </pc:spChg>
        <pc:spChg chg="add del mod">
          <ac:chgData name="Nathália Demetrio" userId="73b6c4bd58836735" providerId="LiveId" clId="{C00AA7F5-0EC5-4656-84E5-B1513740F2F9}" dt="2022-09-26T03:59:15.119" v="724"/>
          <ac:spMkLst>
            <pc:docMk/>
            <pc:sldMk cId="2287728626" sldId="1367"/>
            <ac:spMk id="4" creationId="{2598712C-7710-DD01-5FCB-9CF82EE200D5}"/>
          </ac:spMkLst>
        </pc:spChg>
        <pc:picChg chg="add mod">
          <ac:chgData name="Nathália Demetrio" userId="73b6c4bd58836735" providerId="LiveId" clId="{C00AA7F5-0EC5-4656-84E5-B1513740F2F9}" dt="2022-09-26T03:58:17.943" v="717" actId="1076"/>
          <ac:picMkLst>
            <pc:docMk/>
            <pc:sldMk cId="2287728626" sldId="1367"/>
            <ac:picMk id="5122" creationId="{9C7A553C-4512-2F3F-4560-D96121282A8E}"/>
          </ac:picMkLst>
        </pc:picChg>
        <pc:picChg chg="add mod">
          <ac:chgData name="Nathália Demetrio" userId="73b6c4bd58836735" providerId="LiveId" clId="{C00AA7F5-0EC5-4656-84E5-B1513740F2F9}" dt="2022-09-26T03:58:21.342" v="719" actId="1076"/>
          <ac:picMkLst>
            <pc:docMk/>
            <pc:sldMk cId="2287728626" sldId="1367"/>
            <ac:picMk id="5124" creationId="{5E48302E-24AB-5BE4-ECB0-534BC8A5AB88}"/>
          </ac:picMkLst>
        </pc:picChg>
        <pc:picChg chg="add mod">
          <ac:chgData name="Nathália Demetrio" userId="73b6c4bd58836735" providerId="LiveId" clId="{C00AA7F5-0EC5-4656-84E5-B1513740F2F9}" dt="2022-09-26T03:58:22.127" v="720" actId="1076"/>
          <ac:picMkLst>
            <pc:docMk/>
            <pc:sldMk cId="2287728626" sldId="1367"/>
            <ac:picMk id="5126" creationId="{38F18256-EE1D-61F7-C187-4F6C559AF9A9}"/>
          </ac:picMkLst>
        </pc:picChg>
      </pc:sldChg>
      <pc:sldChg chg="delSp add">
        <pc:chgData name="Nathália Demetrio" userId="73b6c4bd58836735" providerId="LiveId" clId="{C00AA7F5-0EC5-4656-84E5-B1513740F2F9}" dt="2022-09-26T04:04:44.067" v="765" actId="478"/>
        <pc:sldMkLst>
          <pc:docMk/>
          <pc:sldMk cId="102810162" sldId="1368"/>
        </pc:sldMkLst>
        <pc:picChg chg="del">
          <ac:chgData name="Nathália Demetrio" userId="73b6c4bd58836735" providerId="LiveId" clId="{C00AA7F5-0EC5-4656-84E5-B1513740F2F9}" dt="2022-09-26T04:04:44.067" v="765" actId="478"/>
          <ac:picMkLst>
            <pc:docMk/>
            <pc:sldMk cId="102810162" sldId="1368"/>
            <ac:picMk id="8196" creationId="{9A9AC000-F706-46F7-C0C1-0E1617DC840C}"/>
          </ac:picMkLst>
        </pc:picChg>
        <pc:picChg chg="del">
          <ac:chgData name="Nathália Demetrio" userId="73b6c4bd58836735" providerId="LiveId" clId="{C00AA7F5-0EC5-4656-84E5-B1513740F2F9}" dt="2022-09-26T04:04:43.483" v="764" actId="478"/>
          <ac:picMkLst>
            <pc:docMk/>
            <pc:sldMk cId="102810162" sldId="1368"/>
            <ac:picMk id="8198" creationId="{68540EC5-D1F4-2D5F-2A3B-2CC2B9A25502}"/>
          </ac:picMkLst>
        </pc:picChg>
      </pc:sldChg>
      <pc:sldChg chg="addSp delSp modSp new del mod modClrScheme chgLayout">
        <pc:chgData name="Nathália Demetrio" userId="73b6c4bd58836735" providerId="LiveId" clId="{C00AA7F5-0EC5-4656-84E5-B1513740F2F9}" dt="2022-09-26T03:58:54.720" v="723" actId="47"/>
        <pc:sldMkLst>
          <pc:docMk/>
          <pc:sldMk cId="2674226368" sldId="1368"/>
        </pc:sldMkLst>
        <pc:spChg chg="del">
          <ac:chgData name="Nathália Demetrio" userId="73b6c4bd58836735" providerId="LiveId" clId="{C00AA7F5-0EC5-4656-84E5-B1513740F2F9}" dt="2022-09-26T03:58:45.917" v="722" actId="700"/>
          <ac:spMkLst>
            <pc:docMk/>
            <pc:sldMk cId="2674226368" sldId="1368"/>
            <ac:spMk id="2" creationId="{F9EEB62C-6FD5-D3E3-0CC8-66AE1761F4A6}"/>
          </ac:spMkLst>
        </pc:spChg>
        <pc:spChg chg="del mod ord">
          <ac:chgData name="Nathália Demetrio" userId="73b6c4bd58836735" providerId="LiveId" clId="{C00AA7F5-0EC5-4656-84E5-B1513740F2F9}" dt="2022-09-26T03:58:45.917" v="722" actId="700"/>
          <ac:spMkLst>
            <pc:docMk/>
            <pc:sldMk cId="2674226368" sldId="1368"/>
            <ac:spMk id="3" creationId="{D2D805A8-2D2F-E648-6EDE-710DBFC4746A}"/>
          </ac:spMkLst>
        </pc:spChg>
        <pc:spChg chg="add mod ord">
          <ac:chgData name="Nathália Demetrio" userId="73b6c4bd58836735" providerId="LiveId" clId="{C00AA7F5-0EC5-4656-84E5-B1513740F2F9}" dt="2022-09-26T03:58:45.917" v="722" actId="700"/>
          <ac:spMkLst>
            <pc:docMk/>
            <pc:sldMk cId="2674226368" sldId="1368"/>
            <ac:spMk id="4" creationId="{5C2074C0-034B-5917-F1D3-77BE45F5C25A}"/>
          </ac:spMkLst>
        </pc:spChg>
        <pc:spChg chg="add mod ord">
          <ac:chgData name="Nathália Demetrio" userId="73b6c4bd58836735" providerId="LiveId" clId="{C00AA7F5-0EC5-4656-84E5-B1513740F2F9}" dt="2022-09-26T03:58:45.917" v="722" actId="700"/>
          <ac:spMkLst>
            <pc:docMk/>
            <pc:sldMk cId="2674226368" sldId="1368"/>
            <ac:spMk id="5" creationId="{DCB729F2-DD74-FB8A-45FB-0EBECDF3D076}"/>
          </ac:spMkLst>
        </pc:spChg>
      </pc:sldChg>
      <pc:sldChg chg="addSp delSp modSp add mod">
        <pc:chgData name="Nathália Demetrio" userId="73b6c4bd58836735" providerId="LiveId" clId="{C00AA7F5-0EC5-4656-84E5-B1513740F2F9}" dt="2022-09-27T02:04:15.996" v="868" actId="1036"/>
        <pc:sldMkLst>
          <pc:docMk/>
          <pc:sldMk cId="3516360526" sldId="1369"/>
        </pc:sldMkLst>
        <pc:spChg chg="mod">
          <ac:chgData name="Nathália Demetrio" userId="73b6c4bd58836735" providerId="LiveId" clId="{C00AA7F5-0EC5-4656-84E5-B1513740F2F9}" dt="2022-09-27T02:04:15.996" v="868" actId="1036"/>
          <ac:spMkLst>
            <pc:docMk/>
            <pc:sldMk cId="3516360526" sldId="1369"/>
            <ac:spMk id="7" creationId="{FCF0816B-B059-CAF9-40B9-ADC52F39EC46}"/>
          </ac:spMkLst>
        </pc:spChg>
        <pc:picChg chg="add mod">
          <ac:chgData name="Nathália Demetrio" userId="73b6c4bd58836735" providerId="LiveId" clId="{C00AA7F5-0EC5-4656-84E5-B1513740F2F9}" dt="2022-09-27T01:55:08.995" v="829" actId="732"/>
          <ac:picMkLst>
            <pc:docMk/>
            <pc:sldMk cId="3516360526" sldId="1369"/>
            <ac:picMk id="3" creationId="{7A6C8582-E3DF-D49E-167B-56895A03970F}"/>
          </ac:picMkLst>
        </pc:picChg>
        <pc:picChg chg="del">
          <ac:chgData name="Nathália Demetrio" userId="73b6c4bd58836735" providerId="LiveId" clId="{C00AA7F5-0EC5-4656-84E5-B1513740F2F9}" dt="2022-09-27T01:48:41.816" v="798" actId="478"/>
          <ac:picMkLst>
            <pc:docMk/>
            <pc:sldMk cId="3516360526" sldId="1369"/>
            <ac:picMk id="1028" creationId="{8CE91A97-5A58-24FC-3436-BAAA1C40BD91}"/>
          </ac:picMkLst>
        </pc:picChg>
      </pc:sldChg>
      <pc:sldChg chg="add del">
        <pc:chgData name="Nathália Demetrio" userId="73b6c4bd58836735" providerId="LiveId" clId="{C00AA7F5-0EC5-4656-84E5-B1513740F2F9}" dt="2022-09-27T02:17:45.418" v="880"/>
        <pc:sldMkLst>
          <pc:docMk/>
          <pc:sldMk cId="4041496295" sldId="1370"/>
        </pc:sldMkLst>
      </pc:sldChg>
      <pc:sldChg chg="addSp modSp del">
        <pc:chgData name="Nathália Demetrio" userId="73b6c4bd58836735" providerId="LiveId" clId="{C00AA7F5-0EC5-4656-84E5-B1513740F2F9}" dt="2022-09-27T02:56:50.286" v="1353" actId="47"/>
        <pc:sldMkLst>
          <pc:docMk/>
          <pc:sldMk cId="4123346314" sldId="1370"/>
        </pc:sldMkLst>
        <pc:picChg chg="add mod">
          <ac:chgData name="Nathália Demetrio" userId="73b6c4bd58836735" providerId="LiveId" clId="{C00AA7F5-0EC5-4656-84E5-B1513740F2F9}" dt="2022-09-27T02:19:15.732" v="891" actId="1076"/>
          <ac:picMkLst>
            <pc:docMk/>
            <pc:sldMk cId="4123346314" sldId="1370"/>
            <ac:picMk id="5" creationId="{55F1E5E8-7F27-2943-8586-4E0A3D96BF92}"/>
          </ac:picMkLst>
        </pc:picChg>
        <pc:picChg chg="add mod">
          <ac:chgData name="Nathália Demetrio" userId="73b6c4bd58836735" providerId="LiveId" clId="{C00AA7F5-0EC5-4656-84E5-B1513740F2F9}" dt="2022-09-27T02:18:23.520" v="884" actId="1076"/>
          <ac:picMkLst>
            <pc:docMk/>
            <pc:sldMk cId="4123346314" sldId="1370"/>
            <ac:picMk id="6" creationId="{D66F1BD5-EF9A-43F7-6004-3F7091C20F84}"/>
          </ac:picMkLst>
        </pc:picChg>
        <pc:picChg chg="add mod">
          <ac:chgData name="Nathália Demetrio" userId="73b6c4bd58836735" providerId="LiveId" clId="{C00AA7F5-0EC5-4656-84E5-B1513740F2F9}" dt="2022-09-27T02:18:41.855" v="890" actId="1038"/>
          <ac:picMkLst>
            <pc:docMk/>
            <pc:sldMk cId="4123346314" sldId="1370"/>
            <ac:picMk id="7" creationId="{C0FF3345-4324-03F6-478F-DA2230760D91}"/>
          </ac:picMkLst>
        </pc:picChg>
      </pc:sldChg>
      <pc:sldChg chg="addSp delSp modSp add del mod">
        <pc:chgData name="Nathália Demetrio" userId="73b6c4bd58836735" providerId="LiveId" clId="{C00AA7F5-0EC5-4656-84E5-B1513740F2F9}" dt="2022-09-27T02:43:05.080" v="1230" actId="2696"/>
        <pc:sldMkLst>
          <pc:docMk/>
          <pc:sldMk cId="726362027" sldId="1371"/>
        </pc:sldMkLst>
        <pc:spChg chg="del">
          <ac:chgData name="Nathália Demetrio" userId="73b6c4bd58836735" providerId="LiveId" clId="{C00AA7F5-0EC5-4656-84E5-B1513740F2F9}" dt="2022-09-27T02:27:46.038" v="919" actId="478"/>
          <ac:spMkLst>
            <pc:docMk/>
            <pc:sldMk cId="726362027" sldId="1371"/>
            <ac:spMk id="4" creationId="{2DE7EBFB-0B38-5C16-C154-F8C3D5D3BA7E}"/>
          </ac:spMkLst>
        </pc:spChg>
        <pc:spChg chg="add mod">
          <ac:chgData name="Nathália Demetrio" userId="73b6c4bd58836735" providerId="LiveId" clId="{C00AA7F5-0EC5-4656-84E5-B1513740F2F9}" dt="2022-09-27T02:40:54.802" v="1203" actId="1036"/>
          <ac:spMkLst>
            <pc:docMk/>
            <pc:sldMk cId="726362027" sldId="1371"/>
            <ac:spMk id="5" creationId="{6E076AC3-4177-9C9A-F426-FA22B27887BA}"/>
          </ac:spMkLst>
        </pc:spChg>
        <pc:spChg chg="add mod">
          <ac:chgData name="Nathália Demetrio" userId="73b6c4bd58836735" providerId="LiveId" clId="{C00AA7F5-0EC5-4656-84E5-B1513740F2F9}" dt="2022-09-27T02:40:54.802" v="1203" actId="1036"/>
          <ac:spMkLst>
            <pc:docMk/>
            <pc:sldMk cId="726362027" sldId="1371"/>
            <ac:spMk id="6" creationId="{87ED1D2A-1F6B-8E7D-CF5B-E7B33D69FE73}"/>
          </ac:spMkLst>
        </pc:spChg>
        <pc:spChg chg="add mod">
          <ac:chgData name="Nathália Demetrio" userId="73b6c4bd58836735" providerId="LiveId" clId="{C00AA7F5-0EC5-4656-84E5-B1513740F2F9}" dt="2022-09-27T02:40:54.802" v="1203" actId="1036"/>
          <ac:spMkLst>
            <pc:docMk/>
            <pc:sldMk cId="726362027" sldId="1371"/>
            <ac:spMk id="7" creationId="{6CD8BF07-6553-D049-7FC4-68FDB5176EF4}"/>
          </ac:spMkLst>
        </pc:spChg>
        <pc:spChg chg="add mod">
          <ac:chgData name="Nathália Demetrio" userId="73b6c4bd58836735" providerId="LiveId" clId="{C00AA7F5-0EC5-4656-84E5-B1513740F2F9}" dt="2022-09-27T02:40:54.802" v="1203" actId="1036"/>
          <ac:spMkLst>
            <pc:docMk/>
            <pc:sldMk cId="726362027" sldId="1371"/>
            <ac:spMk id="8" creationId="{6625608F-2111-3FF7-A849-80C15C7106B8}"/>
          </ac:spMkLst>
        </pc:spChg>
        <pc:spChg chg="add mod">
          <ac:chgData name="Nathália Demetrio" userId="73b6c4bd58836735" providerId="LiveId" clId="{C00AA7F5-0EC5-4656-84E5-B1513740F2F9}" dt="2022-09-27T02:40:54.802" v="1203" actId="1036"/>
          <ac:spMkLst>
            <pc:docMk/>
            <pc:sldMk cId="726362027" sldId="1371"/>
            <ac:spMk id="9" creationId="{C4E094E7-AE5B-D4AF-E9AA-68BDD64719F4}"/>
          </ac:spMkLst>
        </pc:spChg>
        <pc:spChg chg="add mod">
          <ac:chgData name="Nathália Demetrio" userId="73b6c4bd58836735" providerId="LiveId" clId="{C00AA7F5-0EC5-4656-84E5-B1513740F2F9}" dt="2022-09-27T02:40:54.802" v="1203" actId="1036"/>
          <ac:spMkLst>
            <pc:docMk/>
            <pc:sldMk cId="726362027" sldId="1371"/>
            <ac:spMk id="10" creationId="{B80392EA-1109-628F-159E-D7A189EC0452}"/>
          </ac:spMkLst>
        </pc:spChg>
        <pc:spChg chg="add mod ord">
          <ac:chgData name="Nathália Demetrio" userId="73b6c4bd58836735" providerId="LiveId" clId="{C00AA7F5-0EC5-4656-84E5-B1513740F2F9}" dt="2022-09-27T02:40:54.802" v="1203" actId="1036"/>
          <ac:spMkLst>
            <pc:docMk/>
            <pc:sldMk cId="726362027" sldId="1371"/>
            <ac:spMk id="11" creationId="{8773CA69-5EFD-2FD9-6470-1E5ECA7010D4}"/>
          </ac:spMkLst>
        </pc:spChg>
        <pc:spChg chg="mod">
          <ac:chgData name="Nathália Demetrio" userId="73b6c4bd58836735" providerId="LiveId" clId="{C00AA7F5-0EC5-4656-84E5-B1513740F2F9}" dt="2022-09-27T02:41:20.588" v="1228" actId="1076"/>
          <ac:spMkLst>
            <pc:docMk/>
            <pc:sldMk cId="726362027" sldId="1371"/>
            <ac:spMk id="25" creationId="{CAEB9E7B-9A20-1A0D-8B40-B83AD1488721}"/>
          </ac:spMkLst>
        </pc:spChg>
        <pc:spChg chg="add mod">
          <ac:chgData name="Nathália Demetrio" userId="73b6c4bd58836735" providerId="LiveId" clId="{C00AA7F5-0EC5-4656-84E5-B1513740F2F9}" dt="2022-09-27T02:40:54.802" v="1203" actId="1036"/>
          <ac:spMkLst>
            <pc:docMk/>
            <pc:sldMk cId="726362027" sldId="1371"/>
            <ac:spMk id="36" creationId="{FC45157B-FE34-BAEE-58D1-50299E806BF2}"/>
          </ac:spMkLst>
        </pc:spChg>
        <pc:spChg chg="add mod">
          <ac:chgData name="Nathália Demetrio" userId="73b6c4bd58836735" providerId="LiveId" clId="{C00AA7F5-0EC5-4656-84E5-B1513740F2F9}" dt="2022-09-27T02:40:54.802" v="1203" actId="1036"/>
          <ac:spMkLst>
            <pc:docMk/>
            <pc:sldMk cId="726362027" sldId="1371"/>
            <ac:spMk id="37" creationId="{0E8E2226-29E1-0684-100D-A780711495E6}"/>
          </ac:spMkLst>
        </pc:spChg>
        <pc:spChg chg="add mod">
          <ac:chgData name="Nathália Demetrio" userId="73b6c4bd58836735" providerId="LiveId" clId="{C00AA7F5-0EC5-4656-84E5-B1513740F2F9}" dt="2022-09-27T02:40:54.802" v="1203" actId="1036"/>
          <ac:spMkLst>
            <pc:docMk/>
            <pc:sldMk cId="726362027" sldId="1371"/>
            <ac:spMk id="38" creationId="{86E4C289-D071-370E-7E9B-94D07FAEFA52}"/>
          </ac:spMkLst>
        </pc:spChg>
        <pc:spChg chg="add mod">
          <ac:chgData name="Nathália Demetrio" userId="73b6c4bd58836735" providerId="LiveId" clId="{C00AA7F5-0EC5-4656-84E5-B1513740F2F9}" dt="2022-09-27T02:40:54.802" v="1203" actId="1036"/>
          <ac:spMkLst>
            <pc:docMk/>
            <pc:sldMk cId="726362027" sldId="1371"/>
            <ac:spMk id="53" creationId="{68A1FECD-097F-980B-E8E9-D79403A1FB9B}"/>
          </ac:spMkLst>
        </pc:spChg>
        <pc:picChg chg="mod">
          <ac:chgData name="Nathália Demetrio" userId="73b6c4bd58836735" providerId="LiveId" clId="{C00AA7F5-0EC5-4656-84E5-B1513740F2F9}" dt="2022-09-27T02:43:02.967" v="1229" actId="1076"/>
          <ac:picMkLst>
            <pc:docMk/>
            <pc:sldMk cId="726362027" sldId="1371"/>
            <ac:picMk id="3" creationId="{D3B217AE-DA1A-A4FE-9D97-D1C92D0BFB74}"/>
          </ac:picMkLst>
        </pc:picChg>
        <pc:picChg chg="add del mod">
          <ac:chgData name="Nathália Demetrio" userId="73b6c4bd58836735" providerId="LiveId" clId="{C00AA7F5-0EC5-4656-84E5-B1513740F2F9}" dt="2022-09-27T02:32:54.380" v="1084" actId="478"/>
          <ac:picMkLst>
            <pc:docMk/>
            <pc:sldMk cId="726362027" sldId="1371"/>
            <ac:picMk id="33" creationId="{BD11275C-E2DB-5659-5CC2-65B55A86E59B}"/>
          </ac:picMkLst>
        </pc:picChg>
        <pc:cxnChg chg="add del mod">
          <ac:chgData name="Nathália Demetrio" userId="73b6c4bd58836735" providerId="LiveId" clId="{C00AA7F5-0EC5-4656-84E5-B1513740F2F9}" dt="2022-09-27T02:34:37.537" v="1097" actId="478"/>
          <ac:cxnSpMkLst>
            <pc:docMk/>
            <pc:sldMk cId="726362027" sldId="1371"/>
            <ac:cxnSpMk id="13" creationId="{0012BDD9-DD45-2892-C446-23E2213FF6CB}"/>
          </ac:cxnSpMkLst>
        </pc:cxnChg>
        <pc:cxnChg chg="add del">
          <ac:chgData name="Nathália Demetrio" userId="73b6c4bd58836735" providerId="LiveId" clId="{C00AA7F5-0EC5-4656-84E5-B1513740F2F9}" dt="2022-09-27T02:31:04.631" v="1059" actId="478"/>
          <ac:cxnSpMkLst>
            <pc:docMk/>
            <pc:sldMk cId="726362027" sldId="1371"/>
            <ac:cxnSpMk id="16" creationId="{04A95F5C-02C8-F64F-EA6E-7DAD7186BF21}"/>
          </ac:cxnSpMkLst>
        </pc:cxnChg>
        <pc:cxnChg chg="add del mod">
          <ac:chgData name="Nathália Demetrio" userId="73b6c4bd58836735" providerId="LiveId" clId="{C00AA7F5-0EC5-4656-84E5-B1513740F2F9}" dt="2022-09-27T02:31:38.674" v="1070" actId="478"/>
          <ac:cxnSpMkLst>
            <pc:docMk/>
            <pc:sldMk cId="726362027" sldId="1371"/>
            <ac:cxnSpMk id="17" creationId="{1FD4FDAC-7CA0-021B-94CA-35F1F67EE851}"/>
          </ac:cxnSpMkLst>
        </pc:cxnChg>
        <pc:cxnChg chg="add del mod">
          <ac:chgData name="Nathália Demetrio" userId="73b6c4bd58836735" providerId="LiveId" clId="{C00AA7F5-0EC5-4656-84E5-B1513740F2F9}" dt="2022-09-27T02:32:01.522" v="1074" actId="478"/>
          <ac:cxnSpMkLst>
            <pc:docMk/>
            <pc:sldMk cId="726362027" sldId="1371"/>
            <ac:cxnSpMk id="28" creationId="{1CE5C3AD-6F11-10FA-C3B0-A79B1482813F}"/>
          </ac:cxnSpMkLst>
        </pc:cxnChg>
        <pc:cxnChg chg="add del mod">
          <ac:chgData name="Nathália Demetrio" userId="73b6c4bd58836735" providerId="LiveId" clId="{C00AA7F5-0EC5-4656-84E5-B1513740F2F9}" dt="2022-09-27T02:32:18.624" v="1079" actId="478"/>
          <ac:cxnSpMkLst>
            <pc:docMk/>
            <pc:sldMk cId="726362027" sldId="1371"/>
            <ac:cxnSpMk id="31" creationId="{0C547903-0783-648C-057C-FF81DA01A072}"/>
          </ac:cxnSpMkLst>
        </pc:cxnChg>
        <pc:cxnChg chg="add del">
          <ac:chgData name="Nathália Demetrio" userId="73b6c4bd58836735" providerId="LiveId" clId="{C00AA7F5-0EC5-4656-84E5-B1513740F2F9}" dt="2022-09-27T02:33:18.319" v="1086" actId="478"/>
          <ac:cxnSpMkLst>
            <pc:docMk/>
            <pc:sldMk cId="726362027" sldId="1371"/>
            <ac:cxnSpMk id="35" creationId="{E5356493-1B89-F037-B8F4-FC9F32DD11C5}"/>
          </ac:cxnSpMkLst>
        </pc:cxnChg>
        <pc:cxnChg chg="add mod">
          <ac:chgData name="Nathália Demetrio" userId="73b6c4bd58836735" providerId="LiveId" clId="{C00AA7F5-0EC5-4656-84E5-B1513740F2F9}" dt="2022-09-27T02:40:54.802" v="1203" actId="1036"/>
          <ac:cxnSpMkLst>
            <pc:docMk/>
            <pc:sldMk cId="726362027" sldId="1371"/>
            <ac:cxnSpMk id="40" creationId="{ADCF3BE0-1FCA-C165-58F3-225853641D47}"/>
          </ac:cxnSpMkLst>
        </pc:cxnChg>
        <pc:cxnChg chg="add mod">
          <ac:chgData name="Nathália Demetrio" userId="73b6c4bd58836735" providerId="LiveId" clId="{C00AA7F5-0EC5-4656-84E5-B1513740F2F9}" dt="2022-09-27T02:40:54.802" v="1203" actId="1036"/>
          <ac:cxnSpMkLst>
            <pc:docMk/>
            <pc:sldMk cId="726362027" sldId="1371"/>
            <ac:cxnSpMk id="46" creationId="{B8684566-D033-2082-5117-FBC8C61E24B0}"/>
          </ac:cxnSpMkLst>
        </pc:cxnChg>
        <pc:cxnChg chg="add mod">
          <ac:chgData name="Nathália Demetrio" userId="73b6c4bd58836735" providerId="LiveId" clId="{C00AA7F5-0EC5-4656-84E5-B1513740F2F9}" dt="2022-09-27T02:40:54.802" v="1203" actId="1036"/>
          <ac:cxnSpMkLst>
            <pc:docMk/>
            <pc:sldMk cId="726362027" sldId="1371"/>
            <ac:cxnSpMk id="49" creationId="{A8042F4C-EC01-EA0D-C4AF-1AB0B767A212}"/>
          </ac:cxnSpMkLst>
        </pc:cxnChg>
      </pc:sldChg>
      <pc:sldChg chg="modSp del mod">
        <pc:chgData name="Nathália Demetrio" userId="73b6c4bd58836735" providerId="LiveId" clId="{C00AA7F5-0EC5-4656-84E5-B1513740F2F9}" dt="2022-09-27T02:57:12.686" v="1356" actId="47"/>
        <pc:sldMkLst>
          <pc:docMk/>
          <pc:sldMk cId="903861138" sldId="1371"/>
        </pc:sldMkLst>
        <pc:spChg chg="mod">
          <ac:chgData name="Nathália Demetrio" userId="73b6c4bd58836735" providerId="LiveId" clId="{C00AA7F5-0EC5-4656-84E5-B1513740F2F9}" dt="2022-09-27T02:46:27.654" v="1242" actId="1076"/>
          <ac:spMkLst>
            <pc:docMk/>
            <pc:sldMk cId="903861138" sldId="1371"/>
            <ac:spMk id="53" creationId="{68A1FECD-097F-980B-E8E9-D79403A1FB9B}"/>
          </ac:spMkLst>
        </pc:spChg>
      </pc:sldChg>
      <pc:sldChg chg="addSp delSp modSp del mod">
        <pc:chgData name="Nathália Demetrio" userId="73b6c4bd58836735" providerId="LiveId" clId="{C00AA7F5-0EC5-4656-84E5-B1513740F2F9}" dt="2022-09-27T02:27:01.817" v="902" actId="2696"/>
        <pc:sldMkLst>
          <pc:docMk/>
          <pc:sldMk cId="1859423472" sldId="1371"/>
        </pc:sldMkLst>
        <pc:spChg chg="add mod">
          <ac:chgData name="Nathália Demetrio" userId="73b6c4bd58836735" providerId="LiveId" clId="{C00AA7F5-0EC5-4656-84E5-B1513740F2F9}" dt="2022-09-27T02:26:58.605" v="901" actId="207"/>
          <ac:spMkLst>
            <pc:docMk/>
            <pc:sldMk cId="1859423472" sldId="1371"/>
            <ac:spMk id="4" creationId="{2DE7EBFB-0B38-5C16-C154-F8C3D5D3BA7E}"/>
          </ac:spMkLst>
        </pc:spChg>
        <pc:picChg chg="add mod">
          <ac:chgData name="Nathália Demetrio" userId="73b6c4bd58836735" providerId="LiveId" clId="{C00AA7F5-0EC5-4656-84E5-B1513740F2F9}" dt="2022-09-27T02:26:30.465" v="895" actId="1076"/>
          <ac:picMkLst>
            <pc:docMk/>
            <pc:sldMk cId="1859423472" sldId="1371"/>
            <ac:picMk id="3" creationId="{D3B217AE-DA1A-A4FE-9D97-D1C92D0BFB74}"/>
          </ac:picMkLst>
        </pc:picChg>
        <pc:picChg chg="del">
          <ac:chgData name="Nathália Demetrio" userId="73b6c4bd58836735" providerId="LiveId" clId="{C00AA7F5-0EC5-4656-84E5-B1513740F2F9}" dt="2022-09-27T02:26:37.773" v="896" actId="478"/>
          <ac:picMkLst>
            <pc:docMk/>
            <pc:sldMk cId="1859423472" sldId="1371"/>
            <ac:picMk id="5" creationId="{A476DCF5-8985-2924-C210-1B21A06B9E8F}"/>
          </ac:picMkLst>
        </pc:picChg>
      </pc:sldChg>
      <pc:sldChg chg="add del">
        <pc:chgData name="Nathália Demetrio" userId="73b6c4bd58836735" providerId="LiveId" clId="{C00AA7F5-0EC5-4656-84E5-B1513740F2F9}" dt="2022-09-27T02:43:11.854" v="1232"/>
        <pc:sldMkLst>
          <pc:docMk/>
          <pc:sldMk cId="1963171350" sldId="1371"/>
        </pc:sldMkLst>
      </pc:sldChg>
      <pc:sldChg chg="add del">
        <pc:chgData name="Nathália Demetrio" userId="73b6c4bd58836735" providerId="LiveId" clId="{C00AA7F5-0EC5-4656-84E5-B1513740F2F9}" dt="2022-09-27T02:26:14.014" v="893"/>
        <pc:sldMkLst>
          <pc:docMk/>
          <pc:sldMk cId="2735234956" sldId="1371"/>
        </pc:sldMkLst>
      </pc:sldChg>
      <pc:sldChg chg="add del">
        <pc:chgData name="Nathália Demetrio" userId="73b6c4bd58836735" providerId="LiveId" clId="{C00AA7F5-0EC5-4656-84E5-B1513740F2F9}" dt="2022-09-27T02:43:23.942" v="1235"/>
        <pc:sldMkLst>
          <pc:docMk/>
          <pc:sldMk cId="1802311333" sldId="1372"/>
        </pc:sldMkLst>
      </pc:sldChg>
      <pc:sldChg chg="addSp modSp del">
        <pc:chgData name="Nathália Demetrio" userId="73b6c4bd58836735" providerId="LiveId" clId="{C00AA7F5-0EC5-4656-84E5-B1513740F2F9}" dt="2022-09-27T02:56:47.834" v="1352" actId="47"/>
        <pc:sldMkLst>
          <pc:docMk/>
          <pc:sldMk cId="2090535579" sldId="1372"/>
        </pc:sldMkLst>
        <pc:picChg chg="add mod">
          <ac:chgData name="Nathália Demetrio" userId="73b6c4bd58836735" providerId="LiveId" clId="{C00AA7F5-0EC5-4656-84E5-B1513740F2F9}" dt="2022-09-27T02:47:04.229" v="1245" actId="1076"/>
          <ac:picMkLst>
            <pc:docMk/>
            <pc:sldMk cId="2090535579" sldId="1372"/>
            <ac:picMk id="4" creationId="{A5731259-5A6F-C91B-7BBA-F221BA96C3DD}"/>
          </ac:picMkLst>
        </pc:picChg>
        <pc:picChg chg="add mod">
          <ac:chgData name="Nathália Demetrio" userId="73b6c4bd58836735" providerId="LiveId" clId="{C00AA7F5-0EC5-4656-84E5-B1513740F2F9}" dt="2022-09-27T02:44:15.875" v="1237" actId="1076"/>
          <ac:picMkLst>
            <pc:docMk/>
            <pc:sldMk cId="2090535579" sldId="1372"/>
            <ac:picMk id="12" creationId="{78D7B8D6-3F02-F26D-A784-8D05B237E763}"/>
          </ac:picMkLst>
        </pc:picChg>
        <pc:picChg chg="add mod">
          <ac:chgData name="Nathália Demetrio" userId="73b6c4bd58836735" providerId="LiveId" clId="{C00AA7F5-0EC5-4656-84E5-B1513740F2F9}" dt="2022-09-27T02:47:15.515" v="1247" actId="1076"/>
          <ac:picMkLst>
            <pc:docMk/>
            <pc:sldMk cId="2090535579" sldId="1372"/>
            <ac:picMk id="13" creationId="{A723EEFB-D196-A5BE-FD8A-C56D5D13060A}"/>
          </ac:picMkLst>
        </pc:picChg>
      </pc:sldChg>
      <pc:sldChg chg="add del">
        <pc:chgData name="Nathália Demetrio" userId="73b6c4bd58836735" providerId="LiveId" clId="{C00AA7F5-0EC5-4656-84E5-B1513740F2F9}" dt="2022-09-27T02:47:51.081" v="1249"/>
        <pc:sldMkLst>
          <pc:docMk/>
          <pc:sldMk cId="48641325" sldId="1373"/>
        </pc:sldMkLst>
      </pc:sldChg>
      <pc:sldChg chg="addSp modSp del mod">
        <pc:chgData name="Nathália Demetrio" userId="73b6c4bd58836735" providerId="LiveId" clId="{C00AA7F5-0EC5-4656-84E5-B1513740F2F9}" dt="2022-09-27T02:56:31.722" v="1350" actId="47"/>
        <pc:sldMkLst>
          <pc:docMk/>
          <pc:sldMk cId="960790077" sldId="1373"/>
        </pc:sldMkLst>
        <pc:spChg chg="mod">
          <ac:chgData name="Nathália Demetrio" userId="73b6c4bd58836735" providerId="LiveId" clId="{C00AA7F5-0EC5-4656-84E5-B1513740F2F9}" dt="2022-09-27T02:49:06.916" v="1277" actId="1036"/>
          <ac:spMkLst>
            <pc:docMk/>
            <pc:sldMk cId="960790077" sldId="1373"/>
            <ac:spMk id="7" creationId="{6CD8BF07-6553-D049-7FC4-68FDB5176EF4}"/>
          </ac:spMkLst>
        </pc:spChg>
        <pc:spChg chg="mod">
          <ac:chgData name="Nathália Demetrio" userId="73b6c4bd58836735" providerId="LiveId" clId="{C00AA7F5-0EC5-4656-84E5-B1513740F2F9}" dt="2022-09-27T02:49:23.764" v="1296" actId="1038"/>
          <ac:spMkLst>
            <pc:docMk/>
            <pc:sldMk cId="960790077" sldId="1373"/>
            <ac:spMk id="37" creationId="{0E8E2226-29E1-0684-100D-A780711495E6}"/>
          </ac:spMkLst>
        </pc:spChg>
        <pc:picChg chg="mod">
          <ac:chgData name="Nathália Demetrio" userId="73b6c4bd58836735" providerId="LiveId" clId="{C00AA7F5-0EC5-4656-84E5-B1513740F2F9}" dt="2022-09-27T02:48:49.420" v="1268" actId="1076"/>
          <ac:picMkLst>
            <pc:docMk/>
            <pc:sldMk cId="960790077" sldId="1373"/>
            <ac:picMk id="13" creationId="{A723EEFB-D196-A5BE-FD8A-C56D5D13060A}"/>
          </ac:picMkLst>
        </pc:picChg>
        <pc:picChg chg="add mod">
          <ac:chgData name="Nathália Demetrio" userId="73b6c4bd58836735" providerId="LiveId" clId="{C00AA7F5-0EC5-4656-84E5-B1513740F2F9}" dt="2022-09-27T02:48:56.281" v="1269" actId="1076"/>
          <ac:picMkLst>
            <pc:docMk/>
            <pc:sldMk cId="960790077" sldId="1373"/>
            <ac:picMk id="14" creationId="{82EE9BC9-342C-1719-BDEA-A03E6A6D1FC1}"/>
          </ac:picMkLst>
        </pc:picChg>
      </pc:sldChg>
      <pc:sldChg chg="addSp modSp del mod">
        <pc:chgData name="Nathália Demetrio" userId="73b6c4bd58836735" providerId="LiveId" clId="{C00AA7F5-0EC5-4656-84E5-B1513740F2F9}" dt="2022-09-27T02:56:11.276" v="1347" actId="47"/>
        <pc:sldMkLst>
          <pc:docMk/>
          <pc:sldMk cId="1591701163" sldId="1374"/>
        </pc:sldMkLst>
        <pc:spChg chg="mod">
          <ac:chgData name="Nathália Demetrio" userId="73b6c4bd58836735" providerId="LiveId" clId="{C00AA7F5-0EC5-4656-84E5-B1513740F2F9}" dt="2022-09-27T02:50:07.949" v="1302" actId="1076"/>
          <ac:spMkLst>
            <pc:docMk/>
            <pc:sldMk cId="1591701163" sldId="1374"/>
            <ac:spMk id="25" creationId="{CAEB9E7B-9A20-1A0D-8B40-B83AD1488721}"/>
          </ac:spMkLst>
        </pc:spChg>
        <pc:spChg chg="mod">
          <ac:chgData name="Nathália Demetrio" userId="73b6c4bd58836735" providerId="LiveId" clId="{C00AA7F5-0EC5-4656-84E5-B1513740F2F9}" dt="2022-09-27T02:50:54.495" v="1313" actId="1037"/>
          <ac:spMkLst>
            <pc:docMk/>
            <pc:sldMk cId="1591701163" sldId="1374"/>
            <ac:spMk id="53" creationId="{68A1FECD-097F-980B-E8E9-D79403A1FB9B}"/>
          </ac:spMkLst>
        </pc:spChg>
        <pc:picChg chg="mod">
          <ac:chgData name="Nathália Demetrio" userId="73b6c4bd58836735" providerId="LiveId" clId="{C00AA7F5-0EC5-4656-84E5-B1513740F2F9}" dt="2022-09-27T02:51:56.207" v="1329" actId="1076"/>
          <ac:picMkLst>
            <pc:docMk/>
            <pc:sldMk cId="1591701163" sldId="1374"/>
            <ac:picMk id="3" creationId="{D3B217AE-DA1A-A4FE-9D97-D1C92D0BFB74}"/>
          </ac:picMkLst>
        </pc:picChg>
        <pc:picChg chg="mod">
          <ac:chgData name="Nathália Demetrio" userId="73b6c4bd58836735" providerId="LiveId" clId="{C00AA7F5-0EC5-4656-84E5-B1513740F2F9}" dt="2022-09-27T02:51:28.496" v="1325" actId="1038"/>
          <ac:picMkLst>
            <pc:docMk/>
            <pc:sldMk cId="1591701163" sldId="1374"/>
            <ac:picMk id="4" creationId="{A5731259-5A6F-C91B-7BBA-F221BA96C3DD}"/>
          </ac:picMkLst>
        </pc:picChg>
        <pc:picChg chg="mod">
          <ac:chgData name="Nathália Demetrio" userId="73b6c4bd58836735" providerId="LiveId" clId="{C00AA7F5-0EC5-4656-84E5-B1513740F2F9}" dt="2022-09-27T02:51:51.129" v="1328" actId="1076"/>
          <ac:picMkLst>
            <pc:docMk/>
            <pc:sldMk cId="1591701163" sldId="1374"/>
            <ac:picMk id="12" creationId="{78D7B8D6-3F02-F26D-A784-8D05B237E763}"/>
          </ac:picMkLst>
        </pc:picChg>
        <pc:picChg chg="mod">
          <ac:chgData name="Nathália Demetrio" userId="73b6c4bd58836735" providerId="LiveId" clId="{C00AA7F5-0EC5-4656-84E5-B1513740F2F9}" dt="2022-09-27T02:51:30.827" v="1327" actId="1037"/>
          <ac:picMkLst>
            <pc:docMk/>
            <pc:sldMk cId="1591701163" sldId="1374"/>
            <ac:picMk id="13" creationId="{A723EEFB-D196-A5BE-FD8A-C56D5D13060A}"/>
          </ac:picMkLst>
        </pc:picChg>
        <pc:picChg chg="mod">
          <ac:chgData name="Nathália Demetrio" userId="73b6c4bd58836735" providerId="LiveId" clId="{C00AA7F5-0EC5-4656-84E5-B1513740F2F9}" dt="2022-09-27T02:52:00.798" v="1330" actId="1076"/>
          <ac:picMkLst>
            <pc:docMk/>
            <pc:sldMk cId="1591701163" sldId="1374"/>
            <ac:picMk id="14" creationId="{82EE9BC9-342C-1719-BDEA-A03E6A6D1FC1}"/>
          </ac:picMkLst>
        </pc:picChg>
        <pc:picChg chg="add mod">
          <ac:chgData name="Nathália Demetrio" userId="73b6c4bd58836735" providerId="LiveId" clId="{C00AA7F5-0EC5-4656-84E5-B1513740F2F9}" dt="2022-09-27T02:52:17.949" v="1332" actId="1035"/>
          <ac:picMkLst>
            <pc:docMk/>
            <pc:sldMk cId="1591701163" sldId="1374"/>
            <ac:picMk id="15" creationId="{7E67A5C4-B390-DEA3-BAC8-3A762FFA753C}"/>
          </ac:picMkLst>
        </pc:picChg>
      </pc:sldChg>
      <pc:sldChg chg="add del">
        <pc:chgData name="Nathália Demetrio" userId="73b6c4bd58836735" providerId="LiveId" clId="{C00AA7F5-0EC5-4656-84E5-B1513740F2F9}" dt="2022-09-27T02:49:38.256" v="1298"/>
        <pc:sldMkLst>
          <pc:docMk/>
          <pc:sldMk cId="3160565969" sldId="1374"/>
        </pc:sldMkLst>
      </pc:sldChg>
      <pc:sldChg chg="add del">
        <pc:chgData name="Nathália Demetrio" userId="73b6c4bd58836735" providerId="LiveId" clId="{C00AA7F5-0EC5-4656-84E5-B1513740F2F9}" dt="2022-09-27T02:53:10.601" v="1334"/>
        <pc:sldMkLst>
          <pc:docMk/>
          <pc:sldMk cId="879047071" sldId="1375"/>
        </pc:sldMkLst>
      </pc:sldChg>
      <pc:sldChg chg="addSp modSp del mod">
        <pc:chgData name="Nathália Demetrio" userId="73b6c4bd58836735" providerId="LiveId" clId="{C00AA7F5-0EC5-4656-84E5-B1513740F2F9}" dt="2022-09-28T04:44:34.583" v="3612" actId="47"/>
        <pc:sldMkLst>
          <pc:docMk/>
          <pc:sldMk cId="1899548843" sldId="1375"/>
        </pc:sldMkLst>
        <pc:spChg chg="mod">
          <ac:chgData name="Nathália Demetrio" userId="73b6c4bd58836735" providerId="LiveId" clId="{C00AA7F5-0EC5-4656-84E5-B1513740F2F9}" dt="2022-09-27T14:14:57.190" v="2638" actId="1037"/>
          <ac:spMkLst>
            <pc:docMk/>
            <pc:sldMk cId="1899548843" sldId="1375"/>
            <ac:spMk id="2" creationId="{00000000-0000-0000-0000-000000000000}"/>
          </ac:spMkLst>
        </pc:spChg>
        <pc:spChg chg="add mod">
          <ac:chgData name="Nathália Demetrio" userId="73b6c4bd58836735" providerId="LiveId" clId="{C00AA7F5-0EC5-4656-84E5-B1513740F2F9}" dt="2022-09-27T14:12:35.968" v="2576"/>
          <ac:spMkLst>
            <pc:docMk/>
            <pc:sldMk cId="1899548843" sldId="1375"/>
            <ac:spMk id="17" creationId="{3374AD8A-2B6E-71E4-825A-A663A6DB4659}"/>
          </ac:spMkLst>
        </pc:spChg>
        <pc:picChg chg="add mod">
          <ac:chgData name="Nathália Demetrio" userId="73b6c4bd58836735" providerId="LiveId" clId="{C00AA7F5-0EC5-4656-84E5-B1513740F2F9}" dt="2022-09-27T02:53:35.363" v="1342" actId="1038"/>
          <ac:picMkLst>
            <pc:docMk/>
            <pc:sldMk cId="1899548843" sldId="1375"/>
            <ac:picMk id="16" creationId="{4CFDAC90-5C92-BC38-C30B-1D71DF647548}"/>
          </ac:picMkLst>
        </pc:picChg>
        <pc:picChg chg="add mod">
          <ac:chgData name="Nathália Demetrio" userId="73b6c4bd58836735" providerId="LiveId" clId="{C00AA7F5-0EC5-4656-84E5-B1513740F2F9}" dt="2022-09-27T14:12:35.968" v="2576"/>
          <ac:picMkLst>
            <pc:docMk/>
            <pc:sldMk cId="1899548843" sldId="1375"/>
            <ac:picMk id="18" creationId="{EBA65497-D52D-47F6-B691-8C90A2009F23}"/>
          </ac:picMkLst>
        </pc:picChg>
      </pc:sldChg>
      <pc:sldChg chg="add del">
        <pc:chgData name="Nathália Demetrio" userId="73b6c4bd58836735" providerId="LiveId" clId="{C00AA7F5-0EC5-4656-84E5-B1513740F2F9}" dt="2022-09-27T02:55:57.522" v="1346"/>
        <pc:sldMkLst>
          <pc:docMk/>
          <pc:sldMk cId="919709493" sldId="1376"/>
        </pc:sldMkLst>
      </pc:sldChg>
      <pc:sldChg chg="add del">
        <pc:chgData name="Nathália Demetrio" userId="73b6c4bd58836735" providerId="LiveId" clId="{C00AA7F5-0EC5-4656-84E5-B1513740F2F9}" dt="2022-09-27T02:55:46.849" v="1344"/>
        <pc:sldMkLst>
          <pc:docMk/>
          <pc:sldMk cId="1759415105" sldId="1376"/>
        </pc:sldMkLst>
      </pc:sldChg>
      <pc:sldChg chg="addSp delSp modSp del mod">
        <pc:chgData name="Nathália Demetrio" userId="73b6c4bd58836735" providerId="LiveId" clId="{C00AA7F5-0EC5-4656-84E5-B1513740F2F9}" dt="2022-09-27T14:12:49.695" v="2579" actId="47"/>
        <pc:sldMkLst>
          <pc:docMk/>
          <pc:sldMk cId="3537324930" sldId="1376"/>
        </pc:sldMkLst>
        <pc:spChg chg="mod">
          <ac:chgData name="Nathália Demetrio" userId="73b6c4bd58836735" providerId="LiveId" clId="{C00AA7F5-0EC5-4656-84E5-B1513740F2F9}" dt="2022-09-27T03:46:21.485" v="1858" actId="20577"/>
          <ac:spMkLst>
            <pc:docMk/>
            <pc:sldMk cId="3537324930" sldId="1376"/>
            <ac:spMk id="2" creationId="{00000000-0000-0000-0000-000000000000}"/>
          </ac:spMkLst>
        </pc:spChg>
        <pc:spChg chg="mod">
          <ac:chgData name="Nathália Demetrio" userId="73b6c4bd58836735" providerId="LiveId" clId="{C00AA7F5-0EC5-4656-84E5-B1513740F2F9}" dt="2022-09-27T13:49:08.163" v="1888" actId="1036"/>
          <ac:spMkLst>
            <pc:docMk/>
            <pc:sldMk cId="3537324930" sldId="1376"/>
            <ac:spMk id="5" creationId="{6E076AC3-4177-9C9A-F426-FA22B27887BA}"/>
          </ac:spMkLst>
        </pc:spChg>
        <pc:spChg chg="mod">
          <ac:chgData name="Nathália Demetrio" userId="73b6c4bd58836735" providerId="LiveId" clId="{C00AA7F5-0EC5-4656-84E5-B1513740F2F9}" dt="2022-09-27T13:49:08.163" v="1888" actId="1036"/>
          <ac:spMkLst>
            <pc:docMk/>
            <pc:sldMk cId="3537324930" sldId="1376"/>
            <ac:spMk id="6" creationId="{87ED1D2A-1F6B-8E7D-CF5B-E7B33D69FE73}"/>
          </ac:spMkLst>
        </pc:spChg>
        <pc:spChg chg="mod">
          <ac:chgData name="Nathália Demetrio" userId="73b6c4bd58836735" providerId="LiveId" clId="{C00AA7F5-0EC5-4656-84E5-B1513740F2F9}" dt="2022-09-27T13:49:08.163" v="1888" actId="1036"/>
          <ac:spMkLst>
            <pc:docMk/>
            <pc:sldMk cId="3537324930" sldId="1376"/>
            <ac:spMk id="7" creationId="{6CD8BF07-6553-D049-7FC4-68FDB5176EF4}"/>
          </ac:spMkLst>
        </pc:spChg>
        <pc:spChg chg="mod">
          <ac:chgData name="Nathália Demetrio" userId="73b6c4bd58836735" providerId="LiveId" clId="{C00AA7F5-0EC5-4656-84E5-B1513740F2F9}" dt="2022-09-27T13:49:08.163" v="1888" actId="1036"/>
          <ac:spMkLst>
            <pc:docMk/>
            <pc:sldMk cId="3537324930" sldId="1376"/>
            <ac:spMk id="8" creationId="{6625608F-2111-3FF7-A849-80C15C7106B8}"/>
          </ac:spMkLst>
        </pc:spChg>
        <pc:spChg chg="mod">
          <ac:chgData name="Nathália Demetrio" userId="73b6c4bd58836735" providerId="LiveId" clId="{C00AA7F5-0EC5-4656-84E5-B1513740F2F9}" dt="2022-09-27T13:49:08.163" v="1888" actId="1036"/>
          <ac:spMkLst>
            <pc:docMk/>
            <pc:sldMk cId="3537324930" sldId="1376"/>
            <ac:spMk id="9" creationId="{C4E094E7-AE5B-D4AF-E9AA-68BDD64719F4}"/>
          </ac:spMkLst>
        </pc:spChg>
        <pc:spChg chg="mod">
          <ac:chgData name="Nathália Demetrio" userId="73b6c4bd58836735" providerId="LiveId" clId="{C00AA7F5-0EC5-4656-84E5-B1513740F2F9}" dt="2022-09-27T13:49:08.163" v="1888" actId="1036"/>
          <ac:spMkLst>
            <pc:docMk/>
            <pc:sldMk cId="3537324930" sldId="1376"/>
            <ac:spMk id="10" creationId="{B80392EA-1109-628F-159E-D7A189EC0452}"/>
          </ac:spMkLst>
        </pc:spChg>
        <pc:spChg chg="mod">
          <ac:chgData name="Nathália Demetrio" userId="73b6c4bd58836735" providerId="LiveId" clId="{C00AA7F5-0EC5-4656-84E5-B1513740F2F9}" dt="2022-09-27T13:49:08.163" v="1888" actId="1036"/>
          <ac:spMkLst>
            <pc:docMk/>
            <pc:sldMk cId="3537324930" sldId="1376"/>
            <ac:spMk id="11" creationId="{8773CA69-5EFD-2FD9-6470-1E5ECA7010D4}"/>
          </ac:spMkLst>
        </pc:spChg>
        <pc:spChg chg="add del mod">
          <ac:chgData name="Nathália Demetrio" userId="73b6c4bd58836735" providerId="LiveId" clId="{C00AA7F5-0EC5-4656-84E5-B1513740F2F9}" dt="2022-09-27T14:12:30.241" v="2575" actId="21"/>
          <ac:spMkLst>
            <pc:docMk/>
            <pc:sldMk cId="3537324930" sldId="1376"/>
            <ac:spMk id="19" creationId="{C92EA61B-A3E0-DEE7-C825-B5A2583B9670}"/>
          </ac:spMkLst>
        </pc:spChg>
        <pc:spChg chg="mod">
          <ac:chgData name="Nathália Demetrio" userId="73b6c4bd58836735" providerId="LiveId" clId="{C00AA7F5-0EC5-4656-84E5-B1513740F2F9}" dt="2022-09-27T13:49:08.163" v="1888" actId="1036"/>
          <ac:spMkLst>
            <pc:docMk/>
            <pc:sldMk cId="3537324930" sldId="1376"/>
            <ac:spMk id="36" creationId="{FC45157B-FE34-BAEE-58D1-50299E806BF2}"/>
          </ac:spMkLst>
        </pc:spChg>
        <pc:spChg chg="mod">
          <ac:chgData name="Nathália Demetrio" userId="73b6c4bd58836735" providerId="LiveId" clId="{C00AA7F5-0EC5-4656-84E5-B1513740F2F9}" dt="2022-09-27T13:49:08.163" v="1888" actId="1036"/>
          <ac:spMkLst>
            <pc:docMk/>
            <pc:sldMk cId="3537324930" sldId="1376"/>
            <ac:spMk id="37" creationId="{0E8E2226-29E1-0684-100D-A780711495E6}"/>
          </ac:spMkLst>
        </pc:spChg>
        <pc:spChg chg="mod">
          <ac:chgData name="Nathália Demetrio" userId="73b6c4bd58836735" providerId="LiveId" clId="{C00AA7F5-0EC5-4656-84E5-B1513740F2F9}" dt="2022-09-27T13:49:08.163" v="1888" actId="1036"/>
          <ac:spMkLst>
            <pc:docMk/>
            <pc:sldMk cId="3537324930" sldId="1376"/>
            <ac:spMk id="38" creationId="{86E4C289-D071-370E-7E9B-94D07FAEFA52}"/>
          </ac:spMkLst>
        </pc:spChg>
        <pc:spChg chg="mod">
          <ac:chgData name="Nathália Demetrio" userId="73b6c4bd58836735" providerId="LiveId" clId="{C00AA7F5-0EC5-4656-84E5-B1513740F2F9}" dt="2022-09-27T13:49:08.163" v="1888" actId="1036"/>
          <ac:spMkLst>
            <pc:docMk/>
            <pc:sldMk cId="3537324930" sldId="1376"/>
            <ac:spMk id="53" creationId="{68A1FECD-097F-980B-E8E9-D79403A1FB9B}"/>
          </ac:spMkLst>
        </pc:spChg>
        <pc:picChg chg="mod">
          <ac:chgData name="Nathália Demetrio" userId="73b6c4bd58836735" providerId="LiveId" clId="{C00AA7F5-0EC5-4656-84E5-B1513740F2F9}" dt="2022-09-27T13:49:08.163" v="1888" actId="1036"/>
          <ac:picMkLst>
            <pc:docMk/>
            <pc:sldMk cId="3537324930" sldId="1376"/>
            <ac:picMk id="3" creationId="{D3B217AE-DA1A-A4FE-9D97-D1C92D0BFB74}"/>
          </ac:picMkLst>
        </pc:picChg>
        <pc:picChg chg="mod">
          <ac:chgData name="Nathália Demetrio" userId="73b6c4bd58836735" providerId="LiveId" clId="{C00AA7F5-0EC5-4656-84E5-B1513740F2F9}" dt="2022-09-27T13:49:08.163" v="1888" actId="1036"/>
          <ac:picMkLst>
            <pc:docMk/>
            <pc:sldMk cId="3537324930" sldId="1376"/>
            <ac:picMk id="4" creationId="{A5731259-5A6F-C91B-7BBA-F221BA96C3DD}"/>
          </ac:picMkLst>
        </pc:picChg>
        <pc:picChg chg="mod">
          <ac:chgData name="Nathália Demetrio" userId="73b6c4bd58836735" providerId="LiveId" clId="{C00AA7F5-0EC5-4656-84E5-B1513740F2F9}" dt="2022-09-27T13:49:08.163" v="1888" actId="1036"/>
          <ac:picMkLst>
            <pc:docMk/>
            <pc:sldMk cId="3537324930" sldId="1376"/>
            <ac:picMk id="12" creationId="{78D7B8D6-3F02-F26D-A784-8D05B237E763}"/>
          </ac:picMkLst>
        </pc:picChg>
        <pc:picChg chg="mod">
          <ac:chgData name="Nathália Demetrio" userId="73b6c4bd58836735" providerId="LiveId" clId="{C00AA7F5-0EC5-4656-84E5-B1513740F2F9}" dt="2022-09-27T13:49:08.163" v="1888" actId="1036"/>
          <ac:picMkLst>
            <pc:docMk/>
            <pc:sldMk cId="3537324930" sldId="1376"/>
            <ac:picMk id="13" creationId="{A723EEFB-D196-A5BE-FD8A-C56D5D13060A}"/>
          </ac:picMkLst>
        </pc:picChg>
        <pc:picChg chg="mod">
          <ac:chgData name="Nathália Demetrio" userId="73b6c4bd58836735" providerId="LiveId" clId="{C00AA7F5-0EC5-4656-84E5-B1513740F2F9}" dt="2022-09-27T13:49:08.163" v="1888" actId="1036"/>
          <ac:picMkLst>
            <pc:docMk/>
            <pc:sldMk cId="3537324930" sldId="1376"/>
            <ac:picMk id="14" creationId="{82EE9BC9-342C-1719-BDEA-A03E6A6D1FC1}"/>
          </ac:picMkLst>
        </pc:picChg>
        <pc:picChg chg="mod">
          <ac:chgData name="Nathália Demetrio" userId="73b6c4bd58836735" providerId="LiveId" clId="{C00AA7F5-0EC5-4656-84E5-B1513740F2F9}" dt="2022-09-27T13:49:08.163" v="1888" actId="1036"/>
          <ac:picMkLst>
            <pc:docMk/>
            <pc:sldMk cId="3537324930" sldId="1376"/>
            <ac:picMk id="15" creationId="{7E67A5C4-B390-DEA3-BAC8-3A762FFA753C}"/>
          </ac:picMkLst>
        </pc:picChg>
        <pc:picChg chg="del">
          <ac:chgData name="Nathália Demetrio" userId="73b6c4bd58836735" providerId="LiveId" clId="{C00AA7F5-0EC5-4656-84E5-B1513740F2F9}" dt="2022-09-27T02:56:14.955" v="1348" actId="478"/>
          <ac:picMkLst>
            <pc:docMk/>
            <pc:sldMk cId="3537324930" sldId="1376"/>
            <ac:picMk id="16" creationId="{4CFDAC90-5C92-BC38-C30B-1D71DF647548}"/>
          </ac:picMkLst>
        </pc:picChg>
        <pc:picChg chg="add del">
          <ac:chgData name="Nathália Demetrio" userId="73b6c4bd58836735" providerId="LiveId" clId="{C00AA7F5-0EC5-4656-84E5-B1513740F2F9}" dt="2022-09-27T13:48:55.451" v="1860" actId="22"/>
          <ac:picMkLst>
            <pc:docMk/>
            <pc:sldMk cId="3537324930" sldId="1376"/>
            <ac:picMk id="18" creationId="{0120DF73-0C94-9AF4-01DE-FA39B1C44EA0}"/>
          </ac:picMkLst>
        </pc:picChg>
        <pc:picChg chg="add del mod">
          <ac:chgData name="Nathália Demetrio" userId="73b6c4bd58836735" providerId="LiveId" clId="{C00AA7F5-0EC5-4656-84E5-B1513740F2F9}" dt="2022-09-27T14:12:30.241" v="2575" actId="21"/>
          <ac:picMkLst>
            <pc:docMk/>
            <pc:sldMk cId="3537324930" sldId="1376"/>
            <ac:picMk id="8194" creationId="{7ECA795E-133D-0B2E-3445-FE6C67B77787}"/>
          </ac:picMkLst>
        </pc:picChg>
        <pc:cxnChg chg="mod">
          <ac:chgData name="Nathália Demetrio" userId="73b6c4bd58836735" providerId="LiveId" clId="{C00AA7F5-0EC5-4656-84E5-B1513740F2F9}" dt="2022-09-27T13:49:08.163" v="1888" actId="1036"/>
          <ac:cxnSpMkLst>
            <pc:docMk/>
            <pc:sldMk cId="3537324930" sldId="1376"/>
            <ac:cxnSpMk id="40" creationId="{ADCF3BE0-1FCA-C165-58F3-225853641D47}"/>
          </ac:cxnSpMkLst>
        </pc:cxnChg>
        <pc:cxnChg chg="mod">
          <ac:chgData name="Nathália Demetrio" userId="73b6c4bd58836735" providerId="LiveId" clId="{C00AA7F5-0EC5-4656-84E5-B1513740F2F9}" dt="2022-09-27T13:49:08.163" v="1888" actId="1036"/>
          <ac:cxnSpMkLst>
            <pc:docMk/>
            <pc:sldMk cId="3537324930" sldId="1376"/>
            <ac:cxnSpMk id="46" creationId="{B8684566-D033-2082-5117-FBC8C61E24B0}"/>
          </ac:cxnSpMkLst>
        </pc:cxnChg>
        <pc:cxnChg chg="mod">
          <ac:chgData name="Nathália Demetrio" userId="73b6c4bd58836735" providerId="LiveId" clId="{C00AA7F5-0EC5-4656-84E5-B1513740F2F9}" dt="2022-09-27T13:49:08.163" v="1888" actId="1036"/>
          <ac:cxnSpMkLst>
            <pc:docMk/>
            <pc:sldMk cId="3537324930" sldId="1376"/>
            <ac:cxnSpMk id="49" creationId="{A8042F4C-EC01-EA0D-C4AF-1AB0B767A212}"/>
          </ac:cxnSpMkLst>
        </pc:cxnChg>
      </pc:sldChg>
      <pc:sldChg chg="delSp del">
        <pc:chgData name="Nathália Demetrio" userId="73b6c4bd58836735" providerId="LiveId" clId="{C00AA7F5-0EC5-4656-84E5-B1513740F2F9}" dt="2022-09-28T04:43:35.081" v="3571" actId="47"/>
        <pc:sldMkLst>
          <pc:docMk/>
          <pc:sldMk cId="1625373496" sldId="1377"/>
        </pc:sldMkLst>
        <pc:picChg chg="del">
          <ac:chgData name="Nathália Demetrio" userId="73b6c4bd58836735" providerId="LiveId" clId="{C00AA7F5-0EC5-4656-84E5-B1513740F2F9}" dt="2022-09-27T02:56:29.826" v="1349" actId="478"/>
          <ac:picMkLst>
            <pc:docMk/>
            <pc:sldMk cId="1625373496" sldId="1377"/>
            <ac:picMk id="15" creationId="{7E67A5C4-B390-DEA3-BAC8-3A762FFA753C}"/>
          </ac:picMkLst>
        </pc:picChg>
      </pc:sldChg>
      <pc:sldChg chg="delSp del">
        <pc:chgData name="Nathália Demetrio" userId="73b6c4bd58836735" providerId="LiveId" clId="{C00AA7F5-0EC5-4656-84E5-B1513740F2F9}" dt="2022-09-28T04:04:54.578" v="3270" actId="47"/>
        <pc:sldMkLst>
          <pc:docMk/>
          <pc:sldMk cId="1268364844" sldId="1378"/>
        </pc:sldMkLst>
        <pc:picChg chg="del">
          <ac:chgData name="Nathália Demetrio" userId="73b6c4bd58836735" providerId="LiveId" clId="{C00AA7F5-0EC5-4656-84E5-B1513740F2F9}" dt="2022-09-27T02:56:45.657" v="1351" actId="478"/>
          <ac:picMkLst>
            <pc:docMk/>
            <pc:sldMk cId="1268364844" sldId="1378"/>
            <ac:picMk id="14" creationId="{82EE9BC9-342C-1719-BDEA-A03E6A6D1FC1}"/>
          </ac:picMkLst>
        </pc:picChg>
      </pc:sldChg>
      <pc:sldChg chg="add del">
        <pc:chgData name="Nathália Demetrio" userId="73b6c4bd58836735" providerId="LiveId" clId="{C00AA7F5-0EC5-4656-84E5-B1513740F2F9}" dt="2022-09-27T02:57:08.562" v="1355"/>
        <pc:sldMkLst>
          <pc:docMk/>
          <pc:sldMk cId="1745027241" sldId="1379"/>
        </pc:sldMkLst>
      </pc:sldChg>
      <pc:sldChg chg="delSp del">
        <pc:chgData name="Nathália Demetrio" userId="73b6c4bd58836735" providerId="LiveId" clId="{C00AA7F5-0EC5-4656-84E5-B1513740F2F9}" dt="2022-09-28T02:14:23.076" v="2714" actId="47"/>
        <pc:sldMkLst>
          <pc:docMk/>
          <pc:sldMk cId="3009107508" sldId="1379"/>
        </pc:sldMkLst>
        <pc:picChg chg="del">
          <ac:chgData name="Nathália Demetrio" userId="73b6c4bd58836735" providerId="LiveId" clId="{C00AA7F5-0EC5-4656-84E5-B1513740F2F9}" dt="2022-09-27T02:57:18.928" v="1357" actId="478"/>
          <ac:picMkLst>
            <pc:docMk/>
            <pc:sldMk cId="3009107508" sldId="1379"/>
            <ac:picMk id="4" creationId="{A5731259-5A6F-C91B-7BBA-F221BA96C3DD}"/>
          </ac:picMkLst>
        </pc:picChg>
        <pc:picChg chg="del">
          <ac:chgData name="Nathália Demetrio" userId="73b6c4bd58836735" providerId="LiveId" clId="{C00AA7F5-0EC5-4656-84E5-B1513740F2F9}" dt="2022-09-27T02:57:18.928" v="1357" actId="478"/>
          <ac:picMkLst>
            <pc:docMk/>
            <pc:sldMk cId="3009107508" sldId="1379"/>
            <ac:picMk id="12" creationId="{78D7B8D6-3F02-F26D-A784-8D05B237E763}"/>
          </ac:picMkLst>
        </pc:picChg>
        <pc:picChg chg="del">
          <ac:chgData name="Nathália Demetrio" userId="73b6c4bd58836735" providerId="LiveId" clId="{C00AA7F5-0EC5-4656-84E5-B1513740F2F9}" dt="2022-09-27T02:57:18.928" v="1357" actId="478"/>
          <ac:picMkLst>
            <pc:docMk/>
            <pc:sldMk cId="3009107508" sldId="1379"/>
            <ac:picMk id="13" creationId="{A723EEFB-D196-A5BE-FD8A-C56D5D13060A}"/>
          </ac:picMkLst>
        </pc:picChg>
      </pc:sldChg>
      <pc:sldChg chg="addSp delSp modSp modAnim">
        <pc:chgData name="Nathália Demetrio" userId="73b6c4bd58836735" providerId="LiveId" clId="{C00AA7F5-0EC5-4656-84E5-B1513740F2F9}" dt="2022-09-27T03:04:19.654" v="1420"/>
        <pc:sldMkLst>
          <pc:docMk/>
          <pc:sldMk cId="2440448999" sldId="1380"/>
        </pc:sldMkLst>
        <pc:spChg chg="mod">
          <ac:chgData name="Nathália Demetrio" userId="73b6c4bd58836735" providerId="LiveId" clId="{C00AA7F5-0EC5-4656-84E5-B1513740F2F9}" dt="2022-09-27T03:03:51.480" v="1419" actId="1036"/>
          <ac:spMkLst>
            <pc:docMk/>
            <pc:sldMk cId="2440448999" sldId="1380"/>
            <ac:spMk id="14" creationId="{2CBE260F-70B3-AA2A-49D6-69AF529760D7}"/>
          </ac:spMkLst>
        </pc:spChg>
        <pc:grpChg chg="add mod">
          <ac:chgData name="Nathália Demetrio" userId="73b6c4bd58836735" providerId="LiveId" clId="{C00AA7F5-0EC5-4656-84E5-B1513740F2F9}" dt="2022-09-27T03:03:51.480" v="1419" actId="1036"/>
          <ac:grpSpMkLst>
            <pc:docMk/>
            <pc:sldMk cId="2440448999" sldId="1380"/>
            <ac:grpSpMk id="4" creationId="{2DDABF6D-BC63-4114-7F22-ED80A1C084CD}"/>
          </ac:grpSpMkLst>
        </pc:grpChg>
        <pc:grpChg chg="mod">
          <ac:chgData name="Nathália Demetrio" userId="73b6c4bd58836735" providerId="LiveId" clId="{C00AA7F5-0EC5-4656-84E5-B1513740F2F9}" dt="2022-09-27T03:03:51.480" v="1419" actId="1036"/>
          <ac:grpSpMkLst>
            <pc:docMk/>
            <pc:sldMk cId="2440448999" sldId="1380"/>
            <ac:grpSpMk id="12" creationId="{29B2A788-417F-365A-9C5E-3CE5B110E2F4}"/>
          </ac:grpSpMkLst>
        </pc:grpChg>
        <pc:picChg chg="del">
          <ac:chgData name="Nathália Demetrio" userId="73b6c4bd58836735" providerId="LiveId" clId="{C00AA7F5-0EC5-4656-84E5-B1513740F2F9}" dt="2022-09-27T02:57:36.358" v="1358" actId="478"/>
          <ac:picMkLst>
            <pc:docMk/>
            <pc:sldMk cId="2440448999" sldId="1380"/>
            <ac:picMk id="3" creationId="{D3B217AE-DA1A-A4FE-9D97-D1C92D0BFB74}"/>
          </ac:picMkLst>
        </pc:picChg>
        <pc:picChg chg="mod">
          <ac:chgData name="Nathália Demetrio" userId="73b6c4bd58836735" providerId="LiveId" clId="{C00AA7F5-0EC5-4656-84E5-B1513740F2F9}" dt="2022-09-27T03:03:51.480" v="1419" actId="1036"/>
          <ac:picMkLst>
            <pc:docMk/>
            <pc:sldMk cId="2440448999" sldId="1380"/>
            <ac:picMk id="13" creationId="{444684E4-1AE9-8A2A-C6E4-7EF2289789A6}"/>
          </ac:picMkLst>
        </pc:picChg>
        <pc:picChg chg="mod">
          <ac:chgData name="Nathália Demetrio" userId="73b6c4bd58836735" providerId="LiveId" clId="{C00AA7F5-0EC5-4656-84E5-B1513740F2F9}" dt="2022-09-27T03:03:51.480" v="1419" actId="1036"/>
          <ac:picMkLst>
            <pc:docMk/>
            <pc:sldMk cId="2440448999" sldId="1380"/>
            <ac:picMk id="15" creationId="{68572ABE-501A-0CD4-48A4-338BC3F00893}"/>
          </ac:picMkLst>
        </pc:picChg>
        <pc:picChg chg="mod">
          <ac:chgData name="Nathália Demetrio" userId="73b6c4bd58836735" providerId="LiveId" clId="{C00AA7F5-0EC5-4656-84E5-B1513740F2F9}" dt="2022-09-27T03:03:51.480" v="1419" actId="1036"/>
          <ac:picMkLst>
            <pc:docMk/>
            <pc:sldMk cId="2440448999" sldId="1380"/>
            <ac:picMk id="16" creationId="{2685C4B6-435D-9A6A-E3DB-DE4406DC5E4D}"/>
          </ac:picMkLst>
        </pc:picChg>
        <pc:picChg chg="mod">
          <ac:chgData name="Nathália Demetrio" userId="73b6c4bd58836735" providerId="LiveId" clId="{C00AA7F5-0EC5-4656-84E5-B1513740F2F9}" dt="2022-09-27T03:03:51.480" v="1419" actId="1036"/>
          <ac:picMkLst>
            <pc:docMk/>
            <pc:sldMk cId="2440448999" sldId="1380"/>
            <ac:picMk id="17" creationId="{6EEB0663-008F-37BD-16E2-C77389A45572}"/>
          </ac:picMkLst>
        </pc:picChg>
        <pc:picChg chg="mod">
          <ac:chgData name="Nathália Demetrio" userId="73b6c4bd58836735" providerId="LiveId" clId="{C00AA7F5-0EC5-4656-84E5-B1513740F2F9}" dt="2022-09-27T03:03:51.480" v="1419" actId="1036"/>
          <ac:picMkLst>
            <pc:docMk/>
            <pc:sldMk cId="2440448999" sldId="1380"/>
            <ac:picMk id="18" creationId="{956E702C-5078-8287-CA20-A097C08782E3}"/>
          </ac:picMkLst>
        </pc:picChg>
        <pc:picChg chg="add del mod">
          <ac:chgData name="Nathália Demetrio" userId="73b6c4bd58836735" providerId="LiveId" clId="{C00AA7F5-0EC5-4656-84E5-B1513740F2F9}" dt="2022-09-27T03:03:04.844" v="1404" actId="478"/>
          <ac:picMkLst>
            <pc:docMk/>
            <pc:sldMk cId="2440448999" sldId="1380"/>
            <ac:picMk id="19" creationId="{0E0F048F-168D-62D8-8272-78F6C073A92E}"/>
          </ac:picMkLst>
        </pc:picChg>
        <pc:picChg chg="add mod">
          <ac:chgData name="Nathália Demetrio" userId="73b6c4bd58836735" providerId="LiveId" clId="{C00AA7F5-0EC5-4656-84E5-B1513740F2F9}" dt="2022-09-27T03:03:37.159" v="1409" actId="1038"/>
          <ac:picMkLst>
            <pc:docMk/>
            <pc:sldMk cId="2440448999" sldId="1380"/>
            <ac:picMk id="20" creationId="{1C55F39E-E354-0D29-AC3A-DE5B211EA8A2}"/>
          </ac:picMkLst>
        </pc:picChg>
        <pc:picChg chg="add mod">
          <ac:chgData name="Nathália Demetrio" userId="73b6c4bd58836735" providerId="LiveId" clId="{C00AA7F5-0EC5-4656-84E5-B1513740F2F9}" dt="2022-09-27T03:03:44.416" v="1411" actId="1076"/>
          <ac:picMkLst>
            <pc:docMk/>
            <pc:sldMk cId="2440448999" sldId="1380"/>
            <ac:picMk id="2050" creationId="{FFF9DEA5-62DF-F0FC-AF80-957BF3543040}"/>
          </ac:picMkLst>
        </pc:picChg>
      </pc:sldChg>
      <pc:sldChg chg="addSp delSp modSp add mod modAnim">
        <pc:chgData name="Nathália Demetrio" userId="73b6c4bd58836735" providerId="LiveId" clId="{C00AA7F5-0EC5-4656-84E5-B1513740F2F9}" dt="2022-10-03T00:28:44.166" v="3645" actId="478"/>
        <pc:sldMkLst>
          <pc:docMk/>
          <pc:sldMk cId="3806783661" sldId="1381"/>
        </pc:sldMkLst>
        <pc:spChg chg="mod">
          <ac:chgData name="Nathália Demetrio" userId="73b6c4bd58836735" providerId="LiveId" clId="{C00AA7F5-0EC5-4656-84E5-B1513740F2F9}" dt="2022-09-27T03:45:15.258" v="1849"/>
          <ac:spMkLst>
            <pc:docMk/>
            <pc:sldMk cId="3806783661" sldId="1381"/>
            <ac:spMk id="2" creationId="{00000000-0000-0000-0000-000000000000}"/>
          </ac:spMkLst>
        </pc:spChg>
        <pc:spChg chg="mod">
          <ac:chgData name="Nathália Demetrio" userId="73b6c4bd58836735" providerId="LiveId" clId="{C00AA7F5-0EC5-4656-84E5-B1513740F2F9}" dt="2022-09-27T03:43:27.068" v="1792" actId="1076"/>
          <ac:spMkLst>
            <pc:docMk/>
            <pc:sldMk cId="3806783661" sldId="1381"/>
            <ac:spMk id="8" creationId="{2D1C98FB-F38F-E523-7F06-F2F79574DA93}"/>
          </ac:spMkLst>
        </pc:spChg>
        <pc:grpChg chg="del">
          <ac:chgData name="Nathália Demetrio" userId="73b6c4bd58836735" providerId="LiveId" clId="{C00AA7F5-0EC5-4656-84E5-B1513740F2F9}" dt="2022-09-27T03:42:27.831" v="1786" actId="478"/>
          <ac:grpSpMkLst>
            <pc:docMk/>
            <pc:sldMk cId="3806783661" sldId="1381"/>
            <ac:grpSpMk id="19" creationId="{0C1B3721-E4E6-13F1-9659-204854DEA7E0}"/>
          </ac:grpSpMkLst>
        </pc:grpChg>
        <pc:grpChg chg="del">
          <ac:chgData name="Nathália Demetrio" userId="73b6c4bd58836735" providerId="LiveId" clId="{C00AA7F5-0EC5-4656-84E5-B1513740F2F9}" dt="2022-09-27T03:42:27.831" v="1786" actId="478"/>
          <ac:grpSpMkLst>
            <pc:docMk/>
            <pc:sldMk cId="3806783661" sldId="1381"/>
            <ac:grpSpMk id="52" creationId="{1CFF8118-798A-B6FE-0BCE-2A9E101E314F}"/>
          </ac:grpSpMkLst>
        </pc:grpChg>
        <pc:picChg chg="add del mod">
          <ac:chgData name="Nathália Demetrio" userId="73b6c4bd58836735" providerId="LiveId" clId="{C00AA7F5-0EC5-4656-84E5-B1513740F2F9}" dt="2022-09-28T04:15:49.807" v="3305" actId="21"/>
          <ac:picMkLst>
            <pc:docMk/>
            <pc:sldMk cId="3806783661" sldId="1381"/>
            <ac:picMk id="3" creationId="{CDB51B7D-365B-37CB-E382-E47B581278AA}"/>
          </ac:picMkLst>
        </pc:picChg>
        <pc:picChg chg="add mod">
          <ac:chgData name="Nathália Demetrio" userId="73b6c4bd58836735" providerId="LiveId" clId="{C00AA7F5-0EC5-4656-84E5-B1513740F2F9}" dt="2022-09-28T02:09:38.334" v="2653" actId="208"/>
          <ac:picMkLst>
            <pc:docMk/>
            <pc:sldMk cId="3806783661" sldId="1381"/>
            <ac:picMk id="4" creationId="{7E4FC3F6-6E6F-ABD4-6923-7C44A120A7F2}"/>
          </ac:picMkLst>
        </pc:picChg>
        <pc:picChg chg="add del mod">
          <ac:chgData name="Nathália Demetrio" userId="73b6c4bd58836735" providerId="LiveId" clId="{C00AA7F5-0EC5-4656-84E5-B1513740F2F9}" dt="2022-09-28T04:15:49.807" v="3305" actId="21"/>
          <ac:picMkLst>
            <pc:docMk/>
            <pc:sldMk cId="3806783661" sldId="1381"/>
            <ac:picMk id="5" creationId="{04317D5E-40D3-C244-FFFA-172ADFD04AEB}"/>
          </ac:picMkLst>
        </pc:picChg>
        <pc:picChg chg="add mod">
          <ac:chgData name="Nathália Demetrio" userId="73b6c4bd58836735" providerId="LiveId" clId="{C00AA7F5-0EC5-4656-84E5-B1513740F2F9}" dt="2022-09-28T02:09:41.010" v="2654" actId="108"/>
          <ac:picMkLst>
            <pc:docMk/>
            <pc:sldMk cId="3806783661" sldId="1381"/>
            <ac:picMk id="6" creationId="{113BB3A7-C0C7-AAD4-B53F-56057F66826C}"/>
          </ac:picMkLst>
        </pc:picChg>
        <pc:picChg chg="add mod">
          <ac:chgData name="Nathália Demetrio" userId="73b6c4bd58836735" providerId="LiveId" clId="{C00AA7F5-0EC5-4656-84E5-B1513740F2F9}" dt="2022-09-28T04:15:48.757" v="3304" actId="571"/>
          <ac:picMkLst>
            <pc:docMk/>
            <pc:sldMk cId="3806783661" sldId="1381"/>
            <ac:picMk id="7" creationId="{882C246E-82A4-A5F2-A562-267136A04F22}"/>
          </ac:picMkLst>
        </pc:picChg>
        <pc:picChg chg="add mod">
          <ac:chgData name="Nathália Demetrio" userId="73b6c4bd58836735" providerId="LiveId" clId="{C00AA7F5-0EC5-4656-84E5-B1513740F2F9}" dt="2022-09-28T04:15:48.757" v="3304" actId="571"/>
          <ac:picMkLst>
            <pc:docMk/>
            <pc:sldMk cId="3806783661" sldId="1381"/>
            <ac:picMk id="9" creationId="{0CDF7643-A7AD-0DDF-D5EF-4C42A13CFEAB}"/>
          </ac:picMkLst>
        </pc:picChg>
        <pc:picChg chg="del">
          <ac:chgData name="Nathália Demetrio" userId="73b6c4bd58836735" providerId="LiveId" clId="{C00AA7F5-0EC5-4656-84E5-B1513740F2F9}" dt="2022-09-27T03:42:27.831" v="1786" actId="478"/>
          <ac:picMkLst>
            <pc:docMk/>
            <pc:sldMk cId="3806783661" sldId="1381"/>
            <ac:picMk id="30" creationId="{D6B851E1-995E-0969-37F9-BF8B6DB4B7D2}"/>
          </ac:picMkLst>
        </pc:picChg>
        <pc:picChg chg="del">
          <ac:chgData name="Nathália Demetrio" userId="73b6c4bd58836735" providerId="LiveId" clId="{C00AA7F5-0EC5-4656-84E5-B1513740F2F9}" dt="2022-09-27T03:42:27.831" v="1786" actId="478"/>
          <ac:picMkLst>
            <pc:docMk/>
            <pc:sldMk cId="3806783661" sldId="1381"/>
            <ac:picMk id="31" creationId="{A00B3854-2336-1411-F9B6-0385AB07E3CF}"/>
          </ac:picMkLst>
        </pc:picChg>
        <pc:picChg chg="del">
          <ac:chgData name="Nathália Demetrio" userId="73b6c4bd58836735" providerId="LiveId" clId="{C00AA7F5-0EC5-4656-84E5-B1513740F2F9}" dt="2022-09-27T03:42:27.831" v="1786" actId="478"/>
          <ac:picMkLst>
            <pc:docMk/>
            <pc:sldMk cId="3806783661" sldId="1381"/>
            <ac:picMk id="33" creationId="{BF284EC9-0D9F-1BB0-8B99-532AB4321059}"/>
          </ac:picMkLst>
        </pc:picChg>
        <pc:picChg chg="del">
          <ac:chgData name="Nathália Demetrio" userId="73b6c4bd58836735" providerId="LiveId" clId="{C00AA7F5-0EC5-4656-84E5-B1513740F2F9}" dt="2022-09-27T03:42:27.831" v="1786" actId="478"/>
          <ac:picMkLst>
            <pc:docMk/>
            <pc:sldMk cId="3806783661" sldId="1381"/>
            <ac:picMk id="34" creationId="{577E8EA7-9BED-47FD-54E9-7A060D6A3260}"/>
          </ac:picMkLst>
        </pc:picChg>
        <pc:picChg chg="del">
          <ac:chgData name="Nathália Demetrio" userId="73b6c4bd58836735" providerId="LiveId" clId="{C00AA7F5-0EC5-4656-84E5-B1513740F2F9}" dt="2022-09-27T03:42:27.831" v="1786" actId="478"/>
          <ac:picMkLst>
            <pc:docMk/>
            <pc:sldMk cId="3806783661" sldId="1381"/>
            <ac:picMk id="35" creationId="{F98EB3AA-332B-5CBB-17AF-FA9EFABC1999}"/>
          </ac:picMkLst>
        </pc:picChg>
        <pc:picChg chg="del">
          <ac:chgData name="Nathália Demetrio" userId="73b6c4bd58836735" providerId="LiveId" clId="{C00AA7F5-0EC5-4656-84E5-B1513740F2F9}" dt="2022-09-27T03:42:27.831" v="1786" actId="478"/>
          <ac:picMkLst>
            <pc:docMk/>
            <pc:sldMk cId="3806783661" sldId="1381"/>
            <ac:picMk id="36" creationId="{4CF3236E-AC17-04F8-76F7-BB7C861F94A4}"/>
          </ac:picMkLst>
        </pc:picChg>
        <pc:picChg chg="del">
          <ac:chgData name="Nathália Demetrio" userId="73b6c4bd58836735" providerId="LiveId" clId="{C00AA7F5-0EC5-4656-84E5-B1513740F2F9}" dt="2022-09-27T03:42:27.831" v="1786" actId="478"/>
          <ac:picMkLst>
            <pc:docMk/>
            <pc:sldMk cId="3806783661" sldId="1381"/>
            <ac:picMk id="51" creationId="{7EEF8217-3EF4-07D7-82AC-6D6BF50973C2}"/>
          </ac:picMkLst>
        </pc:picChg>
        <pc:picChg chg="add del">
          <ac:chgData name="Nathália Demetrio" userId="73b6c4bd58836735" providerId="LiveId" clId="{C00AA7F5-0EC5-4656-84E5-B1513740F2F9}" dt="2022-10-03T00:28:44.166" v="3645" actId="478"/>
          <ac:picMkLst>
            <pc:docMk/>
            <pc:sldMk cId="3806783661" sldId="1381"/>
            <ac:picMk id="1026" creationId="{8642F034-12CF-494B-9ED4-E6E70E6A172E}"/>
          </ac:picMkLst>
        </pc:picChg>
        <pc:cxnChg chg="del">
          <ac:chgData name="Nathália Demetrio" userId="73b6c4bd58836735" providerId="LiveId" clId="{C00AA7F5-0EC5-4656-84E5-B1513740F2F9}" dt="2022-09-27T03:42:27.831" v="1786" actId="478"/>
          <ac:cxnSpMkLst>
            <pc:docMk/>
            <pc:sldMk cId="3806783661" sldId="1381"/>
            <ac:cxnSpMk id="62" creationId="{A10F56A5-D4A6-7EA0-2BB0-301EC8FB1365}"/>
          </ac:cxnSpMkLst>
        </pc:cxnChg>
        <pc:cxnChg chg="del">
          <ac:chgData name="Nathália Demetrio" userId="73b6c4bd58836735" providerId="LiveId" clId="{C00AA7F5-0EC5-4656-84E5-B1513740F2F9}" dt="2022-09-27T03:42:27.831" v="1786" actId="478"/>
          <ac:cxnSpMkLst>
            <pc:docMk/>
            <pc:sldMk cId="3806783661" sldId="1381"/>
            <ac:cxnSpMk id="63" creationId="{2BF71F10-4396-3E53-E6D7-167DA2B51B6E}"/>
          </ac:cxnSpMkLst>
        </pc:cxnChg>
        <pc:cxnChg chg="del">
          <ac:chgData name="Nathália Demetrio" userId="73b6c4bd58836735" providerId="LiveId" clId="{C00AA7F5-0EC5-4656-84E5-B1513740F2F9}" dt="2022-09-27T03:42:27.831" v="1786" actId="478"/>
          <ac:cxnSpMkLst>
            <pc:docMk/>
            <pc:sldMk cId="3806783661" sldId="1381"/>
            <ac:cxnSpMk id="4096" creationId="{FED767C6-C8CB-EE0A-C750-2875D43DF603}"/>
          </ac:cxnSpMkLst>
        </pc:cxnChg>
        <pc:cxnChg chg="del">
          <ac:chgData name="Nathália Demetrio" userId="73b6c4bd58836735" providerId="LiveId" clId="{C00AA7F5-0EC5-4656-84E5-B1513740F2F9}" dt="2022-09-27T03:42:27.831" v="1786" actId="478"/>
          <ac:cxnSpMkLst>
            <pc:docMk/>
            <pc:sldMk cId="3806783661" sldId="1381"/>
            <ac:cxnSpMk id="4097" creationId="{8E44B4BC-0F50-F7C6-AF36-8132283C8099}"/>
          </ac:cxnSpMkLst>
        </pc:cxnChg>
        <pc:cxnChg chg="del">
          <ac:chgData name="Nathália Demetrio" userId="73b6c4bd58836735" providerId="LiveId" clId="{C00AA7F5-0EC5-4656-84E5-B1513740F2F9}" dt="2022-09-27T03:42:27.831" v="1786" actId="478"/>
          <ac:cxnSpMkLst>
            <pc:docMk/>
            <pc:sldMk cId="3806783661" sldId="1381"/>
            <ac:cxnSpMk id="4099" creationId="{7135BA87-BA79-CC98-B919-3A2F027A4FA5}"/>
          </ac:cxnSpMkLst>
        </pc:cxnChg>
        <pc:cxnChg chg="del">
          <ac:chgData name="Nathália Demetrio" userId="73b6c4bd58836735" providerId="LiveId" clId="{C00AA7F5-0EC5-4656-84E5-B1513740F2F9}" dt="2022-09-27T03:42:27.831" v="1786" actId="478"/>
          <ac:cxnSpMkLst>
            <pc:docMk/>
            <pc:sldMk cId="3806783661" sldId="1381"/>
            <ac:cxnSpMk id="4103" creationId="{5B2E6E91-BACE-65AB-08AE-C8135DB06F23}"/>
          </ac:cxnSpMkLst>
        </pc:cxnChg>
        <pc:cxnChg chg="del">
          <ac:chgData name="Nathália Demetrio" userId="73b6c4bd58836735" providerId="LiveId" clId="{C00AA7F5-0EC5-4656-84E5-B1513740F2F9}" dt="2022-09-27T03:42:27.831" v="1786" actId="478"/>
          <ac:cxnSpMkLst>
            <pc:docMk/>
            <pc:sldMk cId="3806783661" sldId="1381"/>
            <ac:cxnSpMk id="4105" creationId="{00501BD7-0A84-7272-AE79-166930B50D3D}"/>
          </ac:cxnSpMkLst>
        </pc:cxnChg>
        <pc:cxnChg chg="del">
          <ac:chgData name="Nathália Demetrio" userId="73b6c4bd58836735" providerId="LiveId" clId="{C00AA7F5-0EC5-4656-84E5-B1513740F2F9}" dt="2022-09-27T03:42:27.831" v="1786" actId="478"/>
          <ac:cxnSpMkLst>
            <pc:docMk/>
            <pc:sldMk cId="3806783661" sldId="1381"/>
            <ac:cxnSpMk id="4107" creationId="{717A1CEB-FCE5-1EDE-D980-B6740617A659}"/>
          </ac:cxnSpMkLst>
        </pc:cxnChg>
      </pc:sldChg>
      <pc:sldChg chg="addSp delSp modSp add mod ord">
        <pc:chgData name="Nathália Demetrio" userId="73b6c4bd58836735" providerId="LiveId" clId="{C00AA7F5-0EC5-4656-84E5-B1513740F2F9}" dt="2022-09-28T04:17:10.557" v="3321" actId="21"/>
        <pc:sldMkLst>
          <pc:docMk/>
          <pc:sldMk cId="1717720192" sldId="1382"/>
        </pc:sldMkLst>
        <pc:spChg chg="mod">
          <ac:chgData name="Nathália Demetrio" userId="73b6c4bd58836735" providerId="LiveId" clId="{C00AA7F5-0EC5-4656-84E5-B1513740F2F9}" dt="2022-09-27T03:45:03.120" v="1848" actId="20577"/>
          <ac:spMkLst>
            <pc:docMk/>
            <pc:sldMk cId="1717720192" sldId="1382"/>
            <ac:spMk id="2" creationId="{00000000-0000-0000-0000-000000000000}"/>
          </ac:spMkLst>
        </pc:spChg>
        <pc:spChg chg="mod">
          <ac:chgData name="Nathália Demetrio" userId="73b6c4bd58836735" providerId="LiveId" clId="{C00AA7F5-0EC5-4656-84E5-B1513740F2F9}" dt="2022-09-28T04:13:42.162" v="3286" actId="20577"/>
          <ac:spMkLst>
            <pc:docMk/>
            <pc:sldMk cId="1717720192" sldId="1382"/>
            <ac:spMk id="8" creationId="{2D1C98FB-F38F-E523-7F06-F2F79574DA93}"/>
          </ac:spMkLst>
        </pc:spChg>
        <pc:picChg chg="add mod">
          <ac:chgData name="Nathália Demetrio" userId="73b6c4bd58836735" providerId="LiveId" clId="{C00AA7F5-0EC5-4656-84E5-B1513740F2F9}" dt="2022-09-28T04:16:25.692" v="3315" actId="1076"/>
          <ac:picMkLst>
            <pc:docMk/>
            <pc:sldMk cId="1717720192" sldId="1382"/>
            <ac:picMk id="3" creationId="{7D04272B-F1CD-72C2-F408-AB112D4193DF}"/>
          </ac:picMkLst>
        </pc:picChg>
        <pc:picChg chg="del">
          <ac:chgData name="Nathália Demetrio" userId="73b6c4bd58836735" providerId="LiveId" clId="{C00AA7F5-0EC5-4656-84E5-B1513740F2F9}" dt="2022-09-27T03:44:32.716" v="1821" actId="478"/>
          <ac:picMkLst>
            <pc:docMk/>
            <pc:sldMk cId="1717720192" sldId="1382"/>
            <ac:picMk id="4" creationId="{7E4FC3F6-6E6F-ABD4-6923-7C44A120A7F2}"/>
          </ac:picMkLst>
        </pc:picChg>
        <pc:picChg chg="add mod">
          <ac:chgData name="Nathália Demetrio" userId="73b6c4bd58836735" providerId="LiveId" clId="{C00AA7F5-0EC5-4656-84E5-B1513740F2F9}" dt="2022-09-28T04:16:37.079" v="3318" actId="14100"/>
          <ac:picMkLst>
            <pc:docMk/>
            <pc:sldMk cId="1717720192" sldId="1382"/>
            <ac:picMk id="4" creationId="{AE2E9C0B-2556-10DE-DF35-58DA986F8549}"/>
          </ac:picMkLst>
        </pc:picChg>
        <pc:picChg chg="del">
          <ac:chgData name="Nathália Demetrio" userId="73b6c4bd58836735" providerId="LiveId" clId="{C00AA7F5-0EC5-4656-84E5-B1513740F2F9}" dt="2022-09-27T03:44:32.716" v="1821" actId="478"/>
          <ac:picMkLst>
            <pc:docMk/>
            <pc:sldMk cId="1717720192" sldId="1382"/>
            <ac:picMk id="6" creationId="{113BB3A7-C0C7-AAD4-B53F-56057F66826C}"/>
          </ac:picMkLst>
        </pc:picChg>
        <pc:picChg chg="add del mod">
          <ac:chgData name="Nathália Demetrio" userId="73b6c4bd58836735" providerId="LiveId" clId="{C00AA7F5-0EC5-4656-84E5-B1513740F2F9}" dt="2022-09-28T04:17:10.557" v="3321" actId="21"/>
          <ac:picMkLst>
            <pc:docMk/>
            <pc:sldMk cId="1717720192" sldId="1382"/>
            <ac:picMk id="6" creationId="{BB1DDE23-8B5F-AA8C-4F78-5350284AA787}"/>
          </ac:picMkLst>
        </pc:picChg>
      </pc:sldChg>
      <pc:sldChg chg="delSp del">
        <pc:chgData name="Nathália Demetrio" userId="73b6c4bd58836735" providerId="LiveId" clId="{C00AA7F5-0EC5-4656-84E5-B1513740F2F9}" dt="2022-09-28T04:43:53.933" v="3575" actId="47"/>
        <pc:sldMkLst>
          <pc:docMk/>
          <pc:sldMk cId="83741250" sldId="1383"/>
        </pc:sldMkLst>
        <pc:spChg chg="del">
          <ac:chgData name="Nathália Demetrio" userId="73b6c4bd58836735" providerId="LiveId" clId="{C00AA7F5-0EC5-4656-84E5-B1513740F2F9}" dt="2022-09-27T14:12:53.817" v="2581" actId="478"/>
          <ac:spMkLst>
            <pc:docMk/>
            <pc:sldMk cId="83741250" sldId="1383"/>
            <ac:spMk id="17" creationId="{3374AD8A-2B6E-71E4-825A-A663A6DB4659}"/>
          </ac:spMkLst>
        </pc:spChg>
        <pc:picChg chg="del">
          <ac:chgData name="Nathália Demetrio" userId="73b6c4bd58836735" providerId="LiveId" clId="{C00AA7F5-0EC5-4656-84E5-B1513740F2F9}" dt="2022-09-27T14:12:52.793" v="2580" actId="478"/>
          <ac:picMkLst>
            <pc:docMk/>
            <pc:sldMk cId="83741250" sldId="1383"/>
            <ac:picMk id="16" creationId="{4CFDAC90-5C92-BC38-C30B-1D71DF647548}"/>
          </ac:picMkLst>
        </pc:picChg>
        <pc:picChg chg="del">
          <ac:chgData name="Nathália Demetrio" userId="73b6c4bd58836735" providerId="LiveId" clId="{C00AA7F5-0EC5-4656-84E5-B1513740F2F9}" dt="2022-09-27T14:12:53.817" v="2581" actId="478"/>
          <ac:picMkLst>
            <pc:docMk/>
            <pc:sldMk cId="83741250" sldId="1383"/>
            <ac:picMk id="18" creationId="{EBA65497-D52D-47F6-B691-8C90A2009F23}"/>
          </ac:picMkLst>
        </pc:picChg>
      </pc:sldChg>
      <pc:sldChg chg="addSp delSp modSp add del mod modAnim">
        <pc:chgData name="Nathália Demetrio" userId="73b6c4bd58836735" providerId="LiveId" clId="{C00AA7F5-0EC5-4656-84E5-B1513740F2F9}" dt="2022-09-27T14:09:32.156" v="2546" actId="47"/>
        <pc:sldMkLst>
          <pc:docMk/>
          <pc:sldMk cId="910255057" sldId="1383"/>
        </pc:sldMkLst>
        <pc:spChg chg="mod">
          <ac:chgData name="Nathália Demetrio" userId="73b6c4bd58836735" providerId="LiveId" clId="{C00AA7F5-0EC5-4656-84E5-B1513740F2F9}" dt="2022-09-27T14:01:31.143" v="2481" actId="20577"/>
          <ac:spMkLst>
            <pc:docMk/>
            <pc:sldMk cId="910255057" sldId="1383"/>
            <ac:spMk id="2" creationId="{00000000-0000-0000-0000-000000000000}"/>
          </ac:spMkLst>
        </pc:spChg>
        <pc:spChg chg="del">
          <ac:chgData name="Nathália Demetrio" userId="73b6c4bd58836735" providerId="LiveId" clId="{C00AA7F5-0EC5-4656-84E5-B1513740F2F9}" dt="2022-09-27T13:52:31.773" v="1913" actId="478"/>
          <ac:spMkLst>
            <pc:docMk/>
            <pc:sldMk cId="910255057" sldId="1383"/>
            <ac:spMk id="5" creationId="{6E076AC3-4177-9C9A-F426-FA22B27887BA}"/>
          </ac:spMkLst>
        </pc:spChg>
        <pc:spChg chg="del">
          <ac:chgData name="Nathália Demetrio" userId="73b6c4bd58836735" providerId="LiveId" clId="{C00AA7F5-0EC5-4656-84E5-B1513740F2F9}" dt="2022-09-27T13:52:31.773" v="1913" actId="478"/>
          <ac:spMkLst>
            <pc:docMk/>
            <pc:sldMk cId="910255057" sldId="1383"/>
            <ac:spMk id="6" creationId="{87ED1D2A-1F6B-8E7D-CF5B-E7B33D69FE73}"/>
          </ac:spMkLst>
        </pc:spChg>
        <pc:spChg chg="del">
          <ac:chgData name="Nathália Demetrio" userId="73b6c4bd58836735" providerId="LiveId" clId="{C00AA7F5-0EC5-4656-84E5-B1513740F2F9}" dt="2022-09-27T13:52:31.773" v="1913" actId="478"/>
          <ac:spMkLst>
            <pc:docMk/>
            <pc:sldMk cId="910255057" sldId="1383"/>
            <ac:spMk id="7" creationId="{6CD8BF07-6553-D049-7FC4-68FDB5176EF4}"/>
          </ac:spMkLst>
        </pc:spChg>
        <pc:spChg chg="del">
          <ac:chgData name="Nathália Demetrio" userId="73b6c4bd58836735" providerId="LiveId" clId="{C00AA7F5-0EC5-4656-84E5-B1513740F2F9}" dt="2022-09-27T13:52:31.773" v="1913" actId="478"/>
          <ac:spMkLst>
            <pc:docMk/>
            <pc:sldMk cId="910255057" sldId="1383"/>
            <ac:spMk id="8" creationId="{6625608F-2111-3FF7-A849-80C15C7106B8}"/>
          </ac:spMkLst>
        </pc:spChg>
        <pc:spChg chg="del">
          <ac:chgData name="Nathália Demetrio" userId="73b6c4bd58836735" providerId="LiveId" clId="{C00AA7F5-0EC5-4656-84E5-B1513740F2F9}" dt="2022-09-27T13:52:31.773" v="1913" actId="478"/>
          <ac:spMkLst>
            <pc:docMk/>
            <pc:sldMk cId="910255057" sldId="1383"/>
            <ac:spMk id="9" creationId="{C4E094E7-AE5B-D4AF-E9AA-68BDD64719F4}"/>
          </ac:spMkLst>
        </pc:spChg>
        <pc:spChg chg="del">
          <ac:chgData name="Nathália Demetrio" userId="73b6c4bd58836735" providerId="LiveId" clId="{C00AA7F5-0EC5-4656-84E5-B1513740F2F9}" dt="2022-09-27T13:52:31.773" v="1913" actId="478"/>
          <ac:spMkLst>
            <pc:docMk/>
            <pc:sldMk cId="910255057" sldId="1383"/>
            <ac:spMk id="10" creationId="{B80392EA-1109-628F-159E-D7A189EC0452}"/>
          </ac:spMkLst>
        </pc:spChg>
        <pc:spChg chg="del">
          <ac:chgData name="Nathália Demetrio" userId="73b6c4bd58836735" providerId="LiveId" clId="{C00AA7F5-0EC5-4656-84E5-B1513740F2F9}" dt="2022-09-27T13:52:31.773" v="1913" actId="478"/>
          <ac:spMkLst>
            <pc:docMk/>
            <pc:sldMk cId="910255057" sldId="1383"/>
            <ac:spMk id="11" creationId="{8773CA69-5EFD-2FD9-6470-1E5ECA7010D4}"/>
          </ac:spMkLst>
        </pc:spChg>
        <pc:spChg chg="add mod">
          <ac:chgData name="Nathália Demetrio" userId="73b6c4bd58836735" providerId="LiveId" clId="{C00AA7F5-0EC5-4656-84E5-B1513740F2F9}" dt="2022-09-27T14:04:16.350" v="2545" actId="1076"/>
          <ac:spMkLst>
            <pc:docMk/>
            <pc:sldMk cId="910255057" sldId="1383"/>
            <ac:spMk id="18" creationId="{6B66030B-A45F-2EE8-E47C-9BB53147A5F4}"/>
          </ac:spMkLst>
        </pc:spChg>
        <pc:spChg chg="mod">
          <ac:chgData name="Nathália Demetrio" userId="73b6c4bd58836735" providerId="LiveId" clId="{C00AA7F5-0EC5-4656-84E5-B1513740F2F9}" dt="2022-09-27T14:03:26.014" v="2517" actId="1076"/>
          <ac:spMkLst>
            <pc:docMk/>
            <pc:sldMk cId="910255057" sldId="1383"/>
            <ac:spMk id="24" creationId="{B4EF06BA-3C55-B5C6-D356-0C21E7B1A735}"/>
          </ac:spMkLst>
        </pc:spChg>
        <pc:spChg chg="del">
          <ac:chgData name="Nathália Demetrio" userId="73b6c4bd58836735" providerId="LiveId" clId="{C00AA7F5-0EC5-4656-84E5-B1513740F2F9}" dt="2022-09-27T13:52:31.773" v="1913" actId="478"/>
          <ac:spMkLst>
            <pc:docMk/>
            <pc:sldMk cId="910255057" sldId="1383"/>
            <ac:spMk id="25" creationId="{CAEB9E7B-9A20-1A0D-8B40-B83AD1488721}"/>
          </ac:spMkLst>
        </pc:spChg>
        <pc:spChg chg="add del mod">
          <ac:chgData name="Nathália Demetrio" userId="73b6c4bd58836735" providerId="LiveId" clId="{C00AA7F5-0EC5-4656-84E5-B1513740F2F9}" dt="2022-09-27T14:01:47.722" v="2484" actId="478"/>
          <ac:spMkLst>
            <pc:docMk/>
            <pc:sldMk cId="910255057" sldId="1383"/>
            <ac:spMk id="32" creationId="{70449DE9-BB50-E053-44EE-14484F23BD53}"/>
          </ac:spMkLst>
        </pc:spChg>
        <pc:spChg chg="add mod">
          <ac:chgData name="Nathália Demetrio" userId="73b6c4bd58836735" providerId="LiveId" clId="{C00AA7F5-0EC5-4656-84E5-B1513740F2F9}" dt="2022-09-27T14:02:04.615" v="2487" actId="2085"/>
          <ac:spMkLst>
            <pc:docMk/>
            <pc:sldMk cId="910255057" sldId="1383"/>
            <ac:spMk id="33" creationId="{A5A98BB5-6CB3-C3C3-08C4-75EA30ED38C8}"/>
          </ac:spMkLst>
        </pc:spChg>
        <pc:spChg chg="del">
          <ac:chgData name="Nathália Demetrio" userId="73b6c4bd58836735" providerId="LiveId" clId="{C00AA7F5-0EC5-4656-84E5-B1513740F2F9}" dt="2022-09-27T13:52:31.773" v="1913" actId="478"/>
          <ac:spMkLst>
            <pc:docMk/>
            <pc:sldMk cId="910255057" sldId="1383"/>
            <ac:spMk id="36" creationId="{FC45157B-FE34-BAEE-58D1-50299E806BF2}"/>
          </ac:spMkLst>
        </pc:spChg>
        <pc:spChg chg="del">
          <ac:chgData name="Nathália Demetrio" userId="73b6c4bd58836735" providerId="LiveId" clId="{C00AA7F5-0EC5-4656-84E5-B1513740F2F9}" dt="2022-09-27T13:52:31.773" v="1913" actId="478"/>
          <ac:spMkLst>
            <pc:docMk/>
            <pc:sldMk cId="910255057" sldId="1383"/>
            <ac:spMk id="37" creationId="{0E8E2226-29E1-0684-100D-A780711495E6}"/>
          </ac:spMkLst>
        </pc:spChg>
        <pc:spChg chg="del">
          <ac:chgData name="Nathália Demetrio" userId="73b6c4bd58836735" providerId="LiveId" clId="{C00AA7F5-0EC5-4656-84E5-B1513740F2F9}" dt="2022-09-27T13:52:31.773" v="1913" actId="478"/>
          <ac:spMkLst>
            <pc:docMk/>
            <pc:sldMk cId="910255057" sldId="1383"/>
            <ac:spMk id="38" creationId="{86E4C289-D071-370E-7E9B-94D07FAEFA52}"/>
          </ac:spMkLst>
        </pc:spChg>
        <pc:spChg chg="del">
          <ac:chgData name="Nathália Demetrio" userId="73b6c4bd58836735" providerId="LiveId" clId="{C00AA7F5-0EC5-4656-84E5-B1513740F2F9}" dt="2022-09-27T13:52:31.773" v="1913" actId="478"/>
          <ac:spMkLst>
            <pc:docMk/>
            <pc:sldMk cId="910255057" sldId="1383"/>
            <ac:spMk id="53" creationId="{68A1FECD-097F-980B-E8E9-D79403A1FB9B}"/>
          </ac:spMkLst>
        </pc:spChg>
        <pc:grpChg chg="add mod">
          <ac:chgData name="Nathália Demetrio" userId="73b6c4bd58836735" providerId="LiveId" clId="{C00AA7F5-0EC5-4656-84E5-B1513740F2F9}" dt="2022-09-27T14:03:26.014" v="2517" actId="1076"/>
          <ac:grpSpMkLst>
            <pc:docMk/>
            <pc:sldMk cId="910255057" sldId="1383"/>
            <ac:grpSpMk id="21" creationId="{B76375A5-7A71-2DDB-B9EB-98AA812A3467}"/>
          </ac:grpSpMkLst>
        </pc:grpChg>
        <pc:grpChg chg="mod">
          <ac:chgData name="Nathália Demetrio" userId="73b6c4bd58836735" providerId="LiveId" clId="{C00AA7F5-0EC5-4656-84E5-B1513740F2F9}" dt="2022-09-27T14:03:26.014" v="2517" actId="1076"/>
          <ac:grpSpMkLst>
            <pc:docMk/>
            <pc:sldMk cId="910255057" sldId="1383"/>
            <ac:grpSpMk id="22" creationId="{FEEB85E6-58DD-8E33-023A-389F2D9366A4}"/>
          </ac:grpSpMkLst>
        </pc:grpChg>
        <pc:picChg chg="del">
          <ac:chgData name="Nathália Demetrio" userId="73b6c4bd58836735" providerId="LiveId" clId="{C00AA7F5-0EC5-4656-84E5-B1513740F2F9}" dt="2022-09-27T13:52:31.773" v="1913" actId="478"/>
          <ac:picMkLst>
            <pc:docMk/>
            <pc:sldMk cId="910255057" sldId="1383"/>
            <ac:picMk id="3" creationId="{D3B217AE-DA1A-A4FE-9D97-D1C92D0BFB74}"/>
          </ac:picMkLst>
        </pc:picChg>
        <pc:picChg chg="del">
          <ac:chgData name="Nathália Demetrio" userId="73b6c4bd58836735" providerId="LiveId" clId="{C00AA7F5-0EC5-4656-84E5-B1513740F2F9}" dt="2022-09-27T13:52:31.773" v="1913" actId="478"/>
          <ac:picMkLst>
            <pc:docMk/>
            <pc:sldMk cId="910255057" sldId="1383"/>
            <ac:picMk id="4" creationId="{A5731259-5A6F-C91B-7BBA-F221BA96C3DD}"/>
          </ac:picMkLst>
        </pc:picChg>
        <pc:picChg chg="del">
          <ac:chgData name="Nathália Demetrio" userId="73b6c4bd58836735" providerId="LiveId" clId="{C00AA7F5-0EC5-4656-84E5-B1513740F2F9}" dt="2022-09-27T13:52:31.773" v="1913" actId="478"/>
          <ac:picMkLst>
            <pc:docMk/>
            <pc:sldMk cId="910255057" sldId="1383"/>
            <ac:picMk id="12" creationId="{78D7B8D6-3F02-F26D-A784-8D05B237E763}"/>
          </ac:picMkLst>
        </pc:picChg>
        <pc:picChg chg="del">
          <ac:chgData name="Nathália Demetrio" userId="73b6c4bd58836735" providerId="LiveId" clId="{C00AA7F5-0EC5-4656-84E5-B1513740F2F9}" dt="2022-09-27T13:52:31.773" v="1913" actId="478"/>
          <ac:picMkLst>
            <pc:docMk/>
            <pc:sldMk cId="910255057" sldId="1383"/>
            <ac:picMk id="13" creationId="{A723EEFB-D196-A5BE-FD8A-C56D5D13060A}"/>
          </ac:picMkLst>
        </pc:picChg>
        <pc:picChg chg="del">
          <ac:chgData name="Nathália Demetrio" userId="73b6c4bd58836735" providerId="LiveId" clId="{C00AA7F5-0EC5-4656-84E5-B1513740F2F9}" dt="2022-09-27T13:52:31.773" v="1913" actId="478"/>
          <ac:picMkLst>
            <pc:docMk/>
            <pc:sldMk cId="910255057" sldId="1383"/>
            <ac:picMk id="14" creationId="{82EE9BC9-342C-1719-BDEA-A03E6A6D1FC1}"/>
          </ac:picMkLst>
        </pc:picChg>
        <pc:picChg chg="del">
          <ac:chgData name="Nathália Demetrio" userId="73b6c4bd58836735" providerId="LiveId" clId="{C00AA7F5-0EC5-4656-84E5-B1513740F2F9}" dt="2022-09-27T13:52:31.773" v="1913" actId="478"/>
          <ac:picMkLst>
            <pc:docMk/>
            <pc:sldMk cId="910255057" sldId="1383"/>
            <ac:picMk id="15" creationId="{7E67A5C4-B390-DEA3-BAC8-3A762FFA753C}"/>
          </ac:picMkLst>
        </pc:picChg>
        <pc:picChg chg="add del mod">
          <ac:chgData name="Nathália Demetrio" userId="73b6c4bd58836735" providerId="LiveId" clId="{C00AA7F5-0EC5-4656-84E5-B1513740F2F9}" dt="2022-09-27T13:52:40.160" v="1916" actId="478"/>
          <ac:picMkLst>
            <pc:docMk/>
            <pc:sldMk cId="910255057" sldId="1383"/>
            <ac:picMk id="17" creationId="{F38EC717-12D0-984D-495E-AC15C8245C5D}"/>
          </ac:picMkLst>
        </pc:picChg>
        <pc:picChg chg="add mod">
          <ac:chgData name="Nathália Demetrio" userId="73b6c4bd58836735" providerId="LiveId" clId="{C00AA7F5-0EC5-4656-84E5-B1513740F2F9}" dt="2022-09-27T14:03:11.477" v="2512" actId="1076"/>
          <ac:picMkLst>
            <pc:docMk/>
            <pc:sldMk cId="910255057" sldId="1383"/>
            <ac:picMk id="20" creationId="{9FFF1076-B618-2D25-7E3E-B2FBE57DC722}"/>
          </ac:picMkLst>
        </pc:picChg>
        <pc:picChg chg="mod">
          <ac:chgData name="Nathália Demetrio" userId="73b6c4bd58836735" providerId="LiveId" clId="{C00AA7F5-0EC5-4656-84E5-B1513740F2F9}" dt="2022-09-27T14:03:26.014" v="2517" actId="1076"/>
          <ac:picMkLst>
            <pc:docMk/>
            <pc:sldMk cId="910255057" sldId="1383"/>
            <ac:picMk id="23" creationId="{EDA0CF4E-8530-CC93-F6D0-D314388F70DB}"/>
          </ac:picMkLst>
        </pc:picChg>
        <pc:picChg chg="mod">
          <ac:chgData name="Nathália Demetrio" userId="73b6c4bd58836735" providerId="LiveId" clId="{C00AA7F5-0EC5-4656-84E5-B1513740F2F9}" dt="2022-09-27T14:03:26.014" v="2517" actId="1076"/>
          <ac:picMkLst>
            <pc:docMk/>
            <pc:sldMk cId="910255057" sldId="1383"/>
            <ac:picMk id="26" creationId="{90B63A33-E08F-53C1-F20F-9E02B20C61A2}"/>
          </ac:picMkLst>
        </pc:picChg>
        <pc:picChg chg="mod">
          <ac:chgData name="Nathália Demetrio" userId="73b6c4bd58836735" providerId="LiveId" clId="{C00AA7F5-0EC5-4656-84E5-B1513740F2F9}" dt="2022-09-27T14:03:26.014" v="2517" actId="1076"/>
          <ac:picMkLst>
            <pc:docMk/>
            <pc:sldMk cId="910255057" sldId="1383"/>
            <ac:picMk id="27" creationId="{41404A11-B373-ADF7-1B38-C4A1A19A48F4}"/>
          </ac:picMkLst>
        </pc:picChg>
        <pc:picChg chg="mod">
          <ac:chgData name="Nathália Demetrio" userId="73b6c4bd58836735" providerId="LiveId" clId="{C00AA7F5-0EC5-4656-84E5-B1513740F2F9}" dt="2022-09-27T14:03:26.014" v="2517" actId="1076"/>
          <ac:picMkLst>
            <pc:docMk/>
            <pc:sldMk cId="910255057" sldId="1383"/>
            <ac:picMk id="28" creationId="{D5AB4DA6-5441-12B8-A46F-D67A7C750B77}"/>
          </ac:picMkLst>
        </pc:picChg>
        <pc:picChg chg="mod">
          <ac:chgData name="Nathália Demetrio" userId="73b6c4bd58836735" providerId="LiveId" clId="{C00AA7F5-0EC5-4656-84E5-B1513740F2F9}" dt="2022-09-27T14:03:26.014" v="2517" actId="1076"/>
          <ac:picMkLst>
            <pc:docMk/>
            <pc:sldMk cId="910255057" sldId="1383"/>
            <ac:picMk id="29" creationId="{3C7FC88E-6649-542A-5C43-078E952906F7}"/>
          </ac:picMkLst>
        </pc:picChg>
        <pc:picChg chg="add del mod">
          <ac:chgData name="Nathália Demetrio" userId="73b6c4bd58836735" providerId="LiveId" clId="{C00AA7F5-0EC5-4656-84E5-B1513740F2F9}" dt="2022-09-27T14:02:07.034" v="2488" actId="478"/>
          <ac:picMkLst>
            <pc:docMk/>
            <pc:sldMk cId="910255057" sldId="1383"/>
            <ac:picMk id="31" creationId="{CAE72A2C-A1C8-3665-E0E0-6D5691BE29A8}"/>
          </ac:picMkLst>
        </pc:picChg>
        <pc:picChg chg="add mod">
          <ac:chgData name="Nathália Demetrio" userId="73b6c4bd58836735" providerId="LiveId" clId="{C00AA7F5-0EC5-4656-84E5-B1513740F2F9}" dt="2022-09-27T14:02:07.344" v="2489"/>
          <ac:picMkLst>
            <pc:docMk/>
            <pc:sldMk cId="910255057" sldId="1383"/>
            <ac:picMk id="34" creationId="{F41A292A-DD85-3186-3120-FE30AC0A343F}"/>
          </ac:picMkLst>
        </pc:picChg>
        <pc:picChg chg="add mod">
          <ac:chgData name="Nathália Demetrio" userId="73b6c4bd58836735" providerId="LiveId" clId="{C00AA7F5-0EC5-4656-84E5-B1513740F2F9}" dt="2022-09-27T14:03:16.869" v="2515" actId="1076"/>
          <ac:picMkLst>
            <pc:docMk/>
            <pc:sldMk cId="910255057" sldId="1383"/>
            <ac:picMk id="35" creationId="{3197229C-456A-4E2D-B9AD-6DB8D3D01860}"/>
          </ac:picMkLst>
        </pc:picChg>
        <pc:picChg chg="add del mod">
          <ac:chgData name="Nathália Demetrio" userId="73b6c4bd58836735" providerId="LiveId" clId="{C00AA7F5-0EC5-4656-84E5-B1513740F2F9}" dt="2022-09-27T14:03:04.121" v="2508" actId="478"/>
          <ac:picMkLst>
            <pc:docMk/>
            <pc:sldMk cId="910255057" sldId="1383"/>
            <ac:picMk id="5122" creationId="{3F6FC76B-BB19-11C4-F44D-D9AE8FDBF040}"/>
          </ac:picMkLst>
        </pc:picChg>
        <pc:picChg chg="add del mod">
          <ac:chgData name="Nathália Demetrio" userId="73b6c4bd58836735" providerId="LiveId" clId="{C00AA7F5-0EC5-4656-84E5-B1513740F2F9}" dt="2022-09-27T14:03:19.421" v="2516" actId="1076"/>
          <ac:picMkLst>
            <pc:docMk/>
            <pc:sldMk cId="910255057" sldId="1383"/>
            <ac:picMk id="5124" creationId="{6E60C7AE-45A8-FB97-40D2-3FAD21AB0160}"/>
          </ac:picMkLst>
        </pc:picChg>
        <pc:cxnChg chg="del">
          <ac:chgData name="Nathália Demetrio" userId="73b6c4bd58836735" providerId="LiveId" clId="{C00AA7F5-0EC5-4656-84E5-B1513740F2F9}" dt="2022-09-27T13:52:31.773" v="1913" actId="478"/>
          <ac:cxnSpMkLst>
            <pc:docMk/>
            <pc:sldMk cId="910255057" sldId="1383"/>
            <ac:cxnSpMk id="40" creationId="{ADCF3BE0-1FCA-C165-58F3-225853641D47}"/>
          </ac:cxnSpMkLst>
        </pc:cxnChg>
        <pc:cxnChg chg="del">
          <ac:chgData name="Nathália Demetrio" userId="73b6c4bd58836735" providerId="LiveId" clId="{C00AA7F5-0EC5-4656-84E5-B1513740F2F9}" dt="2022-09-27T13:52:31.773" v="1913" actId="478"/>
          <ac:cxnSpMkLst>
            <pc:docMk/>
            <pc:sldMk cId="910255057" sldId="1383"/>
            <ac:cxnSpMk id="46" creationId="{B8684566-D033-2082-5117-FBC8C61E24B0}"/>
          </ac:cxnSpMkLst>
        </pc:cxnChg>
        <pc:cxnChg chg="del">
          <ac:chgData name="Nathália Demetrio" userId="73b6c4bd58836735" providerId="LiveId" clId="{C00AA7F5-0EC5-4656-84E5-B1513740F2F9}" dt="2022-09-27T13:52:31.773" v="1913" actId="478"/>
          <ac:cxnSpMkLst>
            <pc:docMk/>
            <pc:sldMk cId="910255057" sldId="1383"/>
            <ac:cxnSpMk id="49" creationId="{A8042F4C-EC01-EA0D-C4AF-1AB0B767A212}"/>
          </ac:cxnSpMkLst>
        </pc:cxnChg>
      </pc:sldChg>
      <pc:sldChg chg="add del">
        <pc:chgData name="Nathália Demetrio" userId="73b6c4bd58836735" providerId="LiveId" clId="{C00AA7F5-0EC5-4656-84E5-B1513740F2F9}" dt="2022-09-27T14:12:44.211" v="2578"/>
        <pc:sldMkLst>
          <pc:docMk/>
          <pc:sldMk cId="2525218952" sldId="1383"/>
        </pc:sldMkLst>
      </pc:sldChg>
      <pc:sldChg chg="new del">
        <pc:chgData name="Nathália Demetrio" userId="73b6c4bd58836735" providerId="LiveId" clId="{C00AA7F5-0EC5-4656-84E5-B1513740F2F9}" dt="2022-09-28T02:09:48.324" v="2656" actId="680"/>
        <pc:sldMkLst>
          <pc:docMk/>
          <pc:sldMk cId="3332340826" sldId="1384"/>
        </pc:sldMkLst>
      </pc:sldChg>
      <pc:sldChg chg="add del">
        <pc:chgData name="Nathália Demetrio" userId="73b6c4bd58836735" providerId="LiveId" clId="{C00AA7F5-0EC5-4656-84E5-B1513740F2F9}" dt="2022-09-28T02:11:55.369" v="2660" actId="47"/>
        <pc:sldMkLst>
          <pc:docMk/>
          <pc:sldMk cId="3927085854" sldId="1384"/>
        </pc:sldMkLst>
      </pc:sldChg>
      <pc:sldChg chg="addSp delSp modSp add mod ord">
        <pc:chgData name="Nathália Demetrio" userId="73b6c4bd58836735" providerId="LiveId" clId="{C00AA7F5-0EC5-4656-84E5-B1513740F2F9}" dt="2022-10-05T05:24:21.821" v="6144" actId="1076"/>
        <pc:sldMkLst>
          <pc:docMk/>
          <pc:sldMk cId="2361151093" sldId="1385"/>
        </pc:sldMkLst>
        <pc:spChg chg="mod">
          <ac:chgData name="Nathália Demetrio" userId="73b6c4bd58836735" providerId="LiveId" clId="{C00AA7F5-0EC5-4656-84E5-B1513740F2F9}" dt="2022-09-28T02:12:54.983" v="2665" actId="1076"/>
          <ac:spMkLst>
            <pc:docMk/>
            <pc:sldMk cId="2361151093" sldId="1385"/>
            <ac:spMk id="8" creationId="{6625608F-2111-3FF7-A849-80C15C7106B8}"/>
          </ac:spMkLst>
        </pc:spChg>
        <pc:spChg chg="mod">
          <ac:chgData name="Nathália Demetrio" userId="73b6c4bd58836735" providerId="LiveId" clId="{C00AA7F5-0EC5-4656-84E5-B1513740F2F9}" dt="2022-09-28T02:12:34.122" v="2664" actId="1076"/>
          <ac:spMkLst>
            <pc:docMk/>
            <pc:sldMk cId="2361151093" sldId="1385"/>
            <ac:spMk id="10" creationId="{B80392EA-1109-628F-159E-D7A189EC0452}"/>
          </ac:spMkLst>
        </pc:spChg>
        <pc:spChg chg="mod">
          <ac:chgData name="Nathália Demetrio" userId="73b6c4bd58836735" providerId="LiveId" clId="{C00AA7F5-0EC5-4656-84E5-B1513740F2F9}" dt="2022-10-05T05:24:21.821" v="6144" actId="1076"/>
          <ac:spMkLst>
            <pc:docMk/>
            <pc:sldMk cId="2361151093" sldId="1385"/>
            <ac:spMk id="53" creationId="{68A1FECD-097F-980B-E8E9-D79403A1FB9B}"/>
          </ac:spMkLst>
        </pc:spChg>
        <pc:picChg chg="mod">
          <ac:chgData name="Nathália Demetrio" userId="73b6c4bd58836735" providerId="LiveId" clId="{C00AA7F5-0EC5-4656-84E5-B1513740F2F9}" dt="2022-10-05T04:49:00.876" v="6028" actId="1076"/>
          <ac:picMkLst>
            <pc:docMk/>
            <pc:sldMk cId="2361151093" sldId="1385"/>
            <ac:picMk id="3" creationId="{D3B217AE-DA1A-A4FE-9D97-D1C92D0BFB74}"/>
          </ac:picMkLst>
        </pc:picChg>
        <pc:picChg chg="mod">
          <ac:chgData name="Nathália Demetrio" userId="73b6c4bd58836735" providerId="LiveId" clId="{C00AA7F5-0EC5-4656-84E5-B1513740F2F9}" dt="2022-10-05T05:16:33.729" v="6118" actId="1036"/>
          <ac:picMkLst>
            <pc:docMk/>
            <pc:sldMk cId="2361151093" sldId="1385"/>
            <ac:picMk id="4" creationId="{A5731259-5A6F-C91B-7BBA-F221BA96C3DD}"/>
          </ac:picMkLst>
        </pc:picChg>
        <pc:picChg chg="del">
          <ac:chgData name="Nathália Demetrio" userId="73b6c4bd58836735" providerId="LiveId" clId="{C00AA7F5-0EC5-4656-84E5-B1513740F2F9}" dt="2022-09-28T02:11:52.240" v="2659" actId="478"/>
          <ac:picMkLst>
            <pc:docMk/>
            <pc:sldMk cId="2361151093" sldId="1385"/>
            <ac:picMk id="12" creationId="{78D7B8D6-3F02-F26D-A784-8D05B237E763}"/>
          </ac:picMkLst>
        </pc:picChg>
        <pc:picChg chg="add mod">
          <ac:chgData name="Nathália Demetrio" userId="73b6c4bd58836735" providerId="LiveId" clId="{C00AA7F5-0EC5-4656-84E5-B1513740F2F9}" dt="2022-10-05T05:16:29.250" v="6116" actId="1036"/>
          <ac:picMkLst>
            <pc:docMk/>
            <pc:sldMk cId="2361151093" sldId="1385"/>
            <ac:picMk id="12" creationId="{90D77758-8CFB-415F-1A4A-86D412536715}"/>
          </ac:picMkLst>
        </pc:picChg>
        <pc:picChg chg="add mod">
          <ac:chgData name="Nathália Demetrio" userId="73b6c4bd58836735" providerId="LiveId" clId="{C00AA7F5-0EC5-4656-84E5-B1513740F2F9}" dt="2022-10-05T05:08:24.590" v="6070" actId="1076"/>
          <ac:picMkLst>
            <pc:docMk/>
            <pc:sldMk cId="2361151093" sldId="1385"/>
            <ac:picMk id="13" creationId="{08E086D7-290E-4727-9F01-FEB7A71CC9A9}"/>
          </ac:picMkLst>
        </pc:picChg>
        <pc:picChg chg="del">
          <ac:chgData name="Nathália Demetrio" userId="73b6c4bd58836735" providerId="LiveId" clId="{C00AA7F5-0EC5-4656-84E5-B1513740F2F9}" dt="2022-09-28T02:11:52.240" v="2659" actId="478"/>
          <ac:picMkLst>
            <pc:docMk/>
            <pc:sldMk cId="2361151093" sldId="1385"/>
            <ac:picMk id="13" creationId="{A723EEFB-D196-A5BE-FD8A-C56D5D13060A}"/>
          </ac:picMkLst>
        </pc:picChg>
        <pc:picChg chg="add del mod">
          <ac:chgData name="Nathália Demetrio" userId="73b6c4bd58836735" providerId="LiveId" clId="{C00AA7F5-0EC5-4656-84E5-B1513740F2F9}" dt="2022-09-28T02:14:36.165" v="2716" actId="478"/>
          <ac:picMkLst>
            <pc:docMk/>
            <pc:sldMk cId="2361151093" sldId="1385"/>
            <ac:picMk id="14" creationId="{49F362C1-C40C-C201-28E1-79BF2C2D6784}"/>
          </ac:picMkLst>
        </pc:picChg>
        <pc:cxnChg chg="mod">
          <ac:chgData name="Nathália Demetrio" userId="73b6c4bd58836735" providerId="LiveId" clId="{C00AA7F5-0EC5-4656-84E5-B1513740F2F9}" dt="2022-09-28T02:13:19.378" v="2691" actId="14100"/>
          <ac:cxnSpMkLst>
            <pc:docMk/>
            <pc:sldMk cId="2361151093" sldId="1385"/>
            <ac:cxnSpMk id="40" creationId="{ADCF3BE0-1FCA-C165-58F3-225853641D47}"/>
          </ac:cxnSpMkLst>
        </pc:cxnChg>
        <pc:cxnChg chg="mod">
          <ac:chgData name="Nathália Demetrio" userId="73b6c4bd58836735" providerId="LiveId" clId="{C00AA7F5-0EC5-4656-84E5-B1513740F2F9}" dt="2022-09-28T02:13:40.571" v="2701" actId="1038"/>
          <ac:cxnSpMkLst>
            <pc:docMk/>
            <pc:sldMk cId="2361151093" sldId="1385"/>
            <ac:cxnSpMk id="46" creationId="{B8684566-D033-2082-5117-FBC8C61E24B0}"/>
          </ac:cxnSpMkLst>
        </pc:cxnChg>
        <pc:cxnChg chg="mod">
          <ac:chgData name="Nathália Demetrio" userId="73b6c4bd58836735" providerId="LiveId" clId="{C00AA7F5-0EC5-4656-84E5-B1513740F2F9}" dt="2022-09-28T02:12:54.983" v="2665" actId="1076"/>
          <ac:cxnSpMkLst>
            <pc:docMk/>
            <pc:sldMk cId="2361151093" sldId="1385"/>
            <ac:cxnSpMk id="49" creationId="{A8042F4C-EC01-EA0D-C4AF-1AB0B767A212}"/>
          </ac:cxnSpMkLst>
        </pc:cxnChg>
      </pc:sldChg>
      <pc:sldChg chg="delSp modSp mod">
        <pc:chgData name="Nathália Demetrio" userId="73b6c4bd58836735" providerId="LiveId" clId="{C00AA7F5-0EC5-4656-84E5-B1513740F2F9}" dt="2022-09-28T02:15:04.678" v="2724" actId="20577"/>
        <pc:sldMkLst>
          <pc:docMk/>
          <pc:sldMk cId="1285738350" sldId="1386"/>
        </pc:sldMkLst>
        <pc:spChg chg="mod">
          <ac:chgData name="Nathália Demetrio" userId="73b6c4bd58836735" providerId="LiveId" clId="{C00AA7F5-0EC5-4656-84E5-B1513740F2F9}" dt="2022-09-28T02:15:04.678" v="2724" actId="20577"/>
          <ac:spMkLst>
            <pc:docMk/>
            <pc:sldMk cId="1285738350" sldId="1386"/>
            <ac:spMk id="2" creationId="{00000000-0000-0000-0000-000000000000}"/>
          </ac:spMkLst>
        </pc:spChg>
        <pc:picChg chg="del">
          <ac:chgData name="Nathália Demetrio" userId="73b6c4bd58836735" providerId="LiveId" clId="{C00AA7F5-0EC5-4656-84E5-B1513740F2F9}" dt="2022-09-28T02:14:29.892" v="2715" actId="478"/>
          <ac:picMkLst>
            <pc:docMk/>
            <pc:sldMk cId="1285738350" sldId="1386"/>
            <ac:picMk id="4" creationId="{A5731259-5A6F-C91B-7BBA-F221BA96C3DD}"/>
          </ac:picMkLst>
        </pc:picChg>
        <pc:picChg chg="del">
          <ac:chgData name="Nathália Demetrio" userId="73b6c4bd58836735" providerId="LiveId" clId="{C00AA7F5-0EC5-4656-84E5-B1513740F2F9}" dt="2022-09-28T02:14:29.892" v="2715" actId="478"/>
          <ac:picMkLst>
            <pc:docMk/>
            <pc:sldMk cId="1285738350" sldId="1386"/>
            <ac:picMk id="14" creationId="{49F362C1-C40C-C201-28E1-79BF2C2D6784}"/>
          </ac:picMkLst>
        </pc:picChg>
      </pc:sldChg>
      <pc:sldChg chg="add del">
        <pc:chgData name="Nathália Demetrio" userId="73b6c4bd58836735" providerId="LiveId" clId="{C00AA7F5-0EC5-4656-84E5-B1513740F2F9}" dt="2022-09-28T02:14:12.549" v="2713"/>
        <pc:sldMkLst>
          <pc:docMk/>
          <pc:sldMk cId="2717591465" sldId="1386"/>
        </pc:sldMkLst>
      </pc:sldChg>
      <pc:sldChg chg="addSp delSp modSp add del mod modAnim">
        <pc:chgData name="Nathália Demetrio" userId="73b6c4bd58836735" providerId="LiveId" clId="{C00AA7F5-0EC5-4656-84E5-B1513740F2F9}" dt="2022-09-28T02:38:45.110" v="2828" actId="47"/>
        <pc:sldMkLst>
          <pc:docMk/>
          <pc:sldMk cId="816116670" sldId="1387"/>
        </pc:sldMkLst>
        <pc:grpChg chg="del">
          <ac:chgData name="Nathália Demetrio" userId="73b6c4bd58836735" providerId="LiveId" clId="{C00AA7F5-0EC5-4656-84E5-B1513740F2F9}" dt="2022-09-28T02:15:39.575" v="2726" actId="478"/>
          <ac:grpSpMkLst>
            <pc:docMk/>
            <pc:sldMk cId="816116670" sldId="1387"/>
            <ac:grpSpMk id="19" creationId="{0C1B3721-E4E6-13F1-9659-204854DEA7E0}"/>
          </ac:grpSpMkLst>
        </pc:grpChg>
        <pc:grpChg chg="del">
          <ac:chgData name="Nathália Demetrio" userId="73b6c4bd58836735" providerId="LiveId" clId="{C00AA7F5-0EC5-4656-84E5-B1513740F2F9}" dt="2022-09-28T02:15:39.575" v="2726" actId="478"/>
          <ac:grpSpMkLst>
            <pc:docMk/>
            <pc:sldMk cId="816116670" sldId="1387"/>
            <ac:grpSpMk id="52" creationId="{1CFF8118-798A-B6FE-0BCE-2A9E101E314F}"/>
          </ac:grpSpMkLst>
        </pc:grpChg>
        <pc:picChg chg="add mod">
          <ac:chgData name="Nathália Demetrio" userId="73b6c4bd58836735" providerId="LiveId" clId="{C00AA7F5-0EC5-4656-84E5-B1513740F2F9}" dt="2022-09-28T02:32:17.419" v="2788" actId="1076"/>
          <ac:picMkLst>
            <pc:docMk/>
            <pc:sldMk cId="816116670" sldId="1387"/>
            <ac:picMk id="3" creationId="{CE36F821-3F14-6D34-BFEF-BA15A4F86C25}"/>
          </ac:picMkLst>
        </pc:picChg>
        <pc:picChg chg="add del mod">
          <ac:chgData name="Nathália Demetrio" userId="73b6c4bd58836735" providerId="LiveId" clId="{C00AA7F5-0EC5-4656-84E5-B1513740F2F9}" dt="2022-09-28T02:32:28.090" v="2789" actId="21"/>
          <ac:picMkLst>
            <pc:docMk/>
            <pc:sldMk cId="816116670" sldId="1387"/>
            <ac:picMk id="4" creationId="{3A569DBB-6EE9-331F-7DC2-B8781D9C8F17}"/>
          </ac:picMkLst>
        </pc:picChg>
        <pc:picChg chg="add del mod">
          <ac:chgData name="Nathália Demetrio" userId="73b6c4bd58836735" providerId="LiveId" clId="{C00AA7F5-0EC5-4656-84E5-B1513740F2F9}" dt="2022-09-28T02:31:50.497" v="2779" actId="478"/>
          <ac:picMkLst>
            <pc:docMk/>
            <pc:sldMk cId="816116670" sldId="1387"/>
            <ac:picMk id="5" creationId="{7B9EDD7F-1A92-CB70-1B0C-F3186758C720}"/>
          </ac:picMkLst>
        </pc:picChg>
        <pc:picChg chg="add del mod">
          <ac:chgData name="Nathália Demetrio" userId="73b6c4bd58836735" providerId="LiveId" clId="{C00AA7F5-0EC5-4656-84E5-B1513740F2F9}" dt="2022-09-28T02:30:45.305" v="2766" actId="21"/>
          <ac:picMkLst>
            <pc:docMk/>
            <pc:sldMk cId="816116670" sldId="1387"/>
            <ac:picMk id="6" creationId="{B072E60C-D0C4-BF2B-561C-A182516C0C39}"/>
          </ac:picMkLst>
        </pc:picChg>
        <pc:picChg chg="del">
          <ac:chgData name="Nathália Demetrio" userId="73b6c4bd58836735" providerId="LiveId" clId="{C00AA7F5-0EC5-4656-84E5-B1513740F2F9}" dt="2022-09-28T02:15:39.575" v="2726" actId="478"/>
          <ac:picMkLst>
            <pc:docMk/>
            <pc:sldMk cId="816116670" sldId="1387"/>
            <ac:picMk id="30" creationId="{D6B851E1-995E-0969-37F9-BF8B6DB4B7D2}"/>
          </ac:picMkLst>
        </pc:picChg>
        <pc:picChg chg="del">
          <ac:chgData name="Nathália Demetrio" userId="73b6c4bd58836735" providerId="LiveId" clId="{C00AA7F5-0EC5-4656-84E5-B1513740F2F9}" dt="2022-09-28T02:15:39.575" v="2726" actId="478"/>
          <ac:picMkLst>
            <pc:docMk/>
            <pc:sldMk cId="816116670" sldId="1387"/>
            <ac:picMk id="31" creationId="{A00B3854-2336-1411-F9B6-0385AB07E3CF}"/>
          </ac:picMkLst>
        </pc:picChg>
        <pc:picChg chg="del">
          <ac:chgData name="Nathália Demetrio" userId="73b6c4bd58836735" providerId="LiveId" clId="{C00AA7F5-0EC5-4656-84E5-B1513740F2F9}" dt="2022-09-28T02:15:39.575" v="2726" actId="478"/>
          <ac:picMkLst>
            <pc:docMk/>
            <pc:sldMk cId="816116670" sldId="1387"/>
            <ac:picMk id="33" creationId="{BF284EC9-0D9F-1BB0-8B99-532AB4321059}"/>
          </ac:picMkLst>
        </pc:picChg>
        <pc:picChg chg="del">
          <ac:chgData name="Nathália Demetrio" userId="73b6c4bd58836735" providerId="LiveId" clId="{C00AA7F5-0EC5-4656-84E5-B1513740F2F9}" dt="2022-09-28T02:15:39.575" v="2726" actId="478"/>
          <ac:picMkLst>
            <pc:docMk/>
            <pc:sldMk cId="816116670" sldId="1387"/>
            <ac:picMk id="34" creationId="{577E8EA7-9BED-47FD-54E9-7A060D6A3260}"/>
          </ac:picMkLst>
        </pc:picChg>
        <pc:picChg chg="del">
          <ac:chgData name="Nathália Demetrio" userId="73b6c4bd58836735" providerId="LiveId" clId="{C00AA7F5-0EC5-4656-84E5-B1513740F2F9}" dt="2022-09-28T02:15:39.575" v="2726" actId="478"/>
          <ac:picMkLst>
            <pc:docMk/>
            <pc:sldMk cId="816116670" sldId="1387"/>
            <ac:picMk id="35" creationId="{F98EB3AA-332B-5CBB-17AF-FA9EFABC1999}"/>
          </ac:picMkLst>
        </pc:picChg>
        <pc:picChg chg="del">
          <ac:chgData name="Nathália Demetrio" userId="73b6c4bd58836735" providerId="LiveId" clId="{C00AA7F5-0EC5-4656-84E5-B1513740F2F9}" dt="2022-09-28T02:15:39.575" v="2726" actId="478"/>
          <ac:picMkLst>
            <pc:docMk/>
            <pc:sldMk cId="816116670" sldId="1387"/>
            <ac:picMk id="36" creationId="{4CF3236E-AC17-04F8-76F7-BB7C861F94A4}"/>
          </ac:picMkLst>
        </pc:picChg>
        <pc:picChg chg="del">
          <ac:chgData name="Nathália Demetrio" userId="73b6c4bd58836735" providerId="LiveId" clId="{C00AA7F5-0EC5-4656-84E5-B1513740F2F9}" dt="2022-09-28T02:15:39.575" v="2726" actId="478"/>
          <ac:picMkLst>
            <pc:docMk/>
            <pc:sldMk cId="816116670" sldId="1387"/>
            <ac:picMk id="51" creationId="{7EEF8217-3EF4-07D7-82AC-6D6BF50973C2}"/>
          </ac:picMkLst>
        </pc:picChg>
        <pc:picChg chg="add del mod">
          <ac:chgData name="Nathália Demetrio" userId="73b6c4bd58836735" providerId="LiveId" clId="{C00AA7F5-0EC5-4656-84E5-B1513740F2F9}" dt="2022-09-28T02:32:13.745" v="2786" actId="478"/>
          <ac:picMkLst>
            <pc:docMk/>
            <pc:sldMk cId="816116670" sldId="1387"/>
            <ac:picMk id="1026" creationId="{110120D5-2CC9-BF48-5883-ABCA6FCE25FE}"/>
          </ac:picMkLst>
        </pc:picChg>
        <pc:picChg chg="add del mod">
          <ac:chgData name="Nathália Demetrio" userId="73b6c4bd58836735" providerId="LiveId" clId="{C00AA7F5-0EC5-4656-84E5-B1513740F2F9}" dt="2022-09-28T02:33:00.024" v="2803" actId="21"/>
          <ac:picMkLst>
            <pc:docMk/>
            <pc:sldMk cId="816116670" sldId="1387"/>
            <ac:picMk id="1028" creationId="{020B6048-C09E-3BFB-2F13-D7530F07CCA8}"/>
          </ac:picMkLst>
        </pc:picChg>
        <pc:picChg chg="add del">
          <ac:chgData name="Nathália Demetrio" userId="73b6c4bd58836735" providerId="LiveId" clId="{C00AA7F5-0EC5-4656-84E5-B1513740F2F9}" dt="2022-09-28T02:30:42.766" v="2764" actId="478"/>
          <ac:picMkLst>
            <pc:docMk/>
            <pc:sldMk cId="816116670" sldId="1387"/>
            <ac:picMk id="1030" creationId="{49A18C05-CF50-0BE9-385B-D498169D2B85}"/>
          </ac:picMkLst>
        </pc:picChg>
        <pc:cxnChg chg="del">
          <ac:chgData name="Nathália Demetrio" userId="73b6c4bd58836735" providerId="LiveId" clId="{C00AA7F5-0EC5-4656-84E5-B1513740F2F9}" dt="2022-09-28T02:15:39.575" v="2726" actId="478"/>
          <ac:cxnSpMkLst>
            <pc:docMk/>
            <pc:sldMk cId="816116670" sldId="1387"/>
            <ac:cxnSpMk id="62" creationId="{A10F56A5-D4A6-7EA0-2BB0-301EC8FB1365}"/>
          </ac:cxnSpMkLst>
        </pc:cxnChg>
        <pc:cxnChg chg="del">
          <ac:chgData name="Nathália Demetrio" userId="73b6c4bd58836735" providerId="LiveId" clId="{C00AA7F5-0EC5-4656-84E5-B1513740F2F9}" dt="2022-09-28T02:15:39.575" v="2726" actId="478"/>
          <ac:cxnSpMkLst>
            <pc:docMk/>
            <pc:sldMk cId="816116670" sldId="1387"/>
            <ac:cxnSpMk id="63" creationId="{2BF71F10-4396-3E53-E6D7-167DA2B51B6E}"/>
          </ac:cxnSpMkLst>
        </pc:cxnChg>
        <pc:cxnChg chg="del">
          <ac:chgData name="Nathália Demetrio" userId="73b6c4bd58836735" providerId="LiveId" clId="{C00AA7F5-0EC5-4656-84E5-B1513740F2F9}" dt="2022-09-28T02:15:39.575" v="2726" actId="478"/>
          <ac:cxnSpMkLst>
            <pc:docMk/>
            <pc:sldMk cId="816116670" sldId="1387"/>
            <ac:cxnSpMk id="4096" creationId="{FED767C6-C8CB-EE0A-C750-2875D43DF603}"/>
          </ac:cxnSpMkLst>
        </pc:cxnChg>
        <pc:cxnChg chg="del">
          <ac:chgData name="Nathália Demetrio" userId="73b6c4bd58836735" providerId="LiveId" clId="{C00AA7F5-0EC5-4656-84E5-B1513740F2F9}" dt="2022-09-28T02:15:39.575" v="2726" actId="478"/>
          <ac:cxnSpMkLst>
            <pc:docMk/>
            <pc:sldMk cId="816116670" sldId="1387"/>
            <ac:cxnSpMk id="4097" creationId="{8E44B4BC-0F50-F7C6-AF36-8132283C8099}"/>
          </ac:cxnSpMkLst>
        </pc:cxnChg>
        <pc:cxnChg chg="del">
          <ac:chgData name="Nathália Demetrio" userId="73b6c4bd58836735" providerId="LiveId" clId="{C00AA7F5-0EC5-4656-84E5-B1513740F2F9}" dt="2022-09-28T02:15:39.575" v="2726" actId="478"/>
          <ac:cxnSpMkLst>
            <pc:docMk/>
            <pc:sldMk cId="816116670" sldId="1387"/>
            <ac:cxnSpMk id="4099" creationId="{7135BA87-BA79-CC98-B919-3A2F027A4FA5}"/>
          </ac:cxnSpMkLst>
        </pc:cxnChg>
        <pc:cxnChg chg="del">
          <ac:chgData name="Nathália Demetrio" userId="73b6c4bd58836735" providerId="LiveId" clId="{C00AA7F5-0EC5-4656-84E5-B1513740F2F9}" dt="2022-09-28T02:15:39.575" v="2726" actId="478"/>
          <ac:cxnSpMkLst>
            <pc:docMk/>
            <pc:sldMk cId="816116670" sldId="1387"/>
            <ac:cxnSpMk id="4103" creationId="{5B2E6E91-BACE-65AB-08AE-C8135DB06F23}"/>
          </ac:cxnSpMkLst>
        </pc:cxnChg>
        <pc:cxnChg chg="del">
          <ac:chgData name="Nathália Demetrio" userId="73b6c4bd58836735" providerId="LiveId" clId="{C00AA7F5-0EC5-4656-84E5-B1513740F2F9}" dt="2022-09-28T02:15:39.575" v="2726" actId="478"/>
          <ac:cxnSpMkLst>
            <pc:docMk/>
            <pc:sldMk cId="816116670" sldId="1387"/>
            <ac:cxnSpMk id="4105" creationId="{00501BD7-0A84-7272-AE79-166930B50D3D}"/>
          </ac:cxnSpMkLst>
        </pc:cxnChg>
        <pc:cxnChg chg="del">
          <ac:chgData name="Nathália Demetrio" userId="73b6c4bd58836735" providerId="LiveId" clId="{C00AA7F5-0EC5-4656-84E5-B1513740F2F9}" dt="2022-09-28T02:15:39.575" v="2726" actId="478"/>
          <ac:cxnSpMkLst>
            <pc:docMk/>
            <pc:sldMk cId="816116670" sldId="1387"/>
            <ac:cxnSpMk id="4107" creationId="{717A1CEB-FCE5-1EDE-D980-B6740617A659}"/>
          </ac:cxnSpMkLst>
        </pc:cxnChg>
      </pc:sldChg>
      <pc:sldChg chg="addSp delSp modSp add del mod ord modAnim modShow modNotesTx">
        <pc:chgData name="Nathália Demetrio" userId="73b6c4bd58836735" providerId="LiveId" clId="{C00AA7F5-0EC5-4656-84E5-B1513740F2F9}" dt="2022-09-28T04:24:26.591" v="3347" actId="47"/>
        <pc:sldMkLst>
          <pc:docMk/>
          <pc:sldMk cId="1136209497" sldId="1388"/>
        </pc:sldMkLst>
        <pc:grpChg chg="del">
          <ac:chgData name="Nathália Demetrio" userId="73b6c4bd58836735" providerId="LiveId" clId="{C00AA7F5-0EC5-4656-84E5-B1513740F2F9}" dt="2022-09-28T02:27:50.161" v="2745" actId="478"/>
          <ac:grpSpMkLst>
            <pc:docMk/>
            <pc:sldMk cId="1136209497" sldId="1388"/>
            <ac:grpSpMk id="19" creationId="{0C1B3721-E4E6-13F1-9659-204854DEA7E0}"/>
          </ac:grpSpMkLst>
        </pc:grpChg>
        <pc:grpChg chg="del">
          <ac:chgData name="Nathália Demetrio" userId="73b6c4bd58836735" providerId="LiveId" clId="{C00AA7F5-0EC5-4656-84E5-B1513740F2F9}" dt="2022-09-28T02:27:50.161" v="2745" actId="478"/>
          <ac:grpSpMkLst>
            <pc:docMk/>
            <pc:sldMk cId="1136209497" sldId="1388"/>
            <ac:grpSpMk id="52" creationId="{1CFF8118-798A-B6FE-0BCE-2A9E101E314F}"/>
          </ac:grpSpMkLst>
        </pc:grpChg>
        <pc:picChg chg="add mod">
          <ac:chgData name="Nathália Demetrio" userId="73b6c4bd58836735" providerId="LiveId" clId="{C00AA7F5-0EC5-4656-84E5-B1513740F2F9}" dt="2022-09-28T03:59:47.272" v="3188" actId="1076"/>
          <ac:picMkLst>
            <pc:docMk/>
            <pc:sldMk cId="1136209497" sldId="1388"/>
            <ac:picMk id="3" creationId="{F5DF2AC5-2948-FE7C-C862-8B86B0E4DCDE}"/>
          </ac:picMkLst>
        </pc:picChg>
        <pc:picChg chg="add del mod">
          <ac:chgData name="Nathália Demetrio" userId="73b6c4bd58836735" providerId="LiveId" clId="{C00AA7F5-0EC5-4656-84E5-B1513740F2F9}" dt="2022-09-28T02:31:36.628" v="2776" actId="478"/>
          <ac:picMkLst>
            <pc:docMk/>
            <pc:sldMk cId="1136209497" sldId="1388"/>
            <ac:picMk id="4" creationId="{A4F83A42-287B-F4C2-77FC-33425B9440C6}"/>
          </ac:picMkLst>
        </pc:picChg>
        <pc:picChg chg="add del mod">
          <ac:chgData name="Nathália Demetrio" userId="73b6c4bd58836735" providerId="LiveId" clId="{C00AA7F5-0EC5-4656-84E5-B1513740F2F9}" dt="2022-09-28T03:59:43.432" v="3186" actId="478"/>
          <ac:picMkLst>
            <pc:docMk/>
            <pc:sldMk cId="1136209497" sldId="1388"/>
            <ac:picMk id="5" creationId="{195765EA-3F27-741C-C0C6-56D6B13DEFA2}"/>
          </ac:picMkLst>
        </pc:picChg>
        <pc:picChg chg="add del mod">
          <ac:chgData name="Nathália Demetrio" userId="73b6c4bd58836735" providerId="LiveId" clId="{C00AA7F5-0EC5-4656-84E5-B1513740F2F9}" dt="2022-09-28T03:58:57.977" v="3179" actId="478"/>
          <ac:picMkLst>
            <pc:docMk/>
            <pc:sldMk cId="1136209497" sldId="1388"/>
            <ac:picMk id="6" creationId="{B6894487-CF22-A556-873E-D24466994BA7}"/>
          </ac:picMkLst>
        </pc:picChg>
        <pc:picChg chg="add del mod modCrop">
          <ac:chgData name="Nathália Demetrio" userId="73b6c4bd58836735" providerId="LiveId" clId="{C00AA7F5-0EC5-4656-84E5-B1513740F2F9}" dt="2022-09-28T03:59:18.597" v="3180" actId="21"/>
          <ac:picMkLst>
            <pc:docMk/>
            <pc:sldMk cId="1136209497" sldId="1388"/>
            <ac:picMk id="7" creationId="{A37CD9FE-8187-6B82-9830-AA33CA544E00}"/>
          </ac:picMkLst>
        </pc:picChg>
        <pc:picChg chg="add del mod modCrop">
          <ac:chgData name="Nathália Demetrio" userId="73b6c4bd58836735" providerId="LiveId" clId="{C00AA7F5-0EC5-4656-84E5-B1513740F2F9}" dt="2022-09-28T04:00:02.088" v="3190" actId="21"/>
          <ac:picMkLst>
            <pc:docMk/>
            <pc:sldMk cId="1136209497" sldId="1388"/>
            <ac:picMk id="8" creationId="{28989EEC-5B49-21A4-DA45-835572918C7F}"/>
          </ac:picMkLst>
        </pc:picChg>
        <pc:picChg chg="add del mod">
          <ac:chgData name="Nathália Demetrio" userId="73b6c4bd58836735" providerId="LiveId" clId="{C00AA7F5-0EC5-4656-84E5-B1513740F2F9}" dt="2022-09-28T02:37:46.134" v="2824" actId="478"/>
          <ac:picMkLst>
            <pc:docMk/>
            <pc:sldMk cId="1136209497" sldId="1388"/>
            <ac:picMk id="9" creationId="{F8584DEF-C03C-739C-E2D0-BBF5BA6B6BF6}"/>
          </ac:picMkLst>
        </pc:picChg>
        <pc:picChg chg="del">
          <ac:chgData name="Nathália Demetrio" userId="73b6c4bd58836735" providerId="LiveId" clId="{C00AA7F5-0EC5-4656-84E5-B1513740F2F9}" dt="2022-09-28T02:27:50.161" v="2745" actId="478"/>
          <ac:picMkLst>
            <pc:docMk/>
            <pc:sldMk cId="1136209497" sldId="1388"/>
            <ac:picMk id="30" creationId="{D6B851E1-995E-0969-37F9-BF8B6DB4B7D2}"/>
          </ac:picMkLst>
        </pc:picChg>
        <pc:picChg chg="del">
          <ac:chgData name="Nathália Demetrio" userId="73b6c4bd58836735" providerId="LiveId" clId="{C00AA7F5-0EC5-4656-84E5-B1513740F2F9}" dt="2022-09-28T02:27:50.161" v="2745" actId="478"/>
          <ac:picMkLst>
            <pc:docMk/>
            <pc:sldMk cId="1136209497" sldId="1388"/>
            <ac:picMk id="31" creationId="{A00B3854-2336-1411-F9B6-0385AB07E3CF}"/>
          </ac:picMkLst>
        </pc:picChg>
        <pc:picChg chg="del">
          <ac:chgData name="Nathália Demetrio" userId="73b6c4bd58836735" providerId="LiveId" clId="{C00AA7F5-0EC5-4656-84E5-B1513740F2F9}" dt="2022-09-28T02:27:50.161" v="2745" actId="478"/>
          <ac:picMkLst>
            <pc:docMk/>
            <pc:sldMk cId="1136209497" sldId="1388"/>
            <ac:picMk id="33" creationId="{BF284EC9-0D9F-1BB0-8B99-532AB4321059}"/>
          </ac:picMkLst>
        </pc:picChg>
        <pc:picChg chg="del">
          <ac:chgData name="Nathália Demetrio" userId="73b6c4bd58836735" providerId="LiveId" clId="{C00AA7F5-0EC5-4656-84E5-B1513740F2F9}" dt="2022-09-28T02:27:50.161" v="2745" actId="478"/>
          <ac:picMkLst>
            <pc:docMk/>
            <pc:sldMk cId="1136209497" sldId="1388"/>
            <ac:picMk id="34" creationId="{577E8EA7-9BED-47FD-54E9-7A060D6A3260}"/>
          </ac:picMkLst>
        </pc:picChg>
        <pc:picChg chg="del">
          <ac:chgData name="Nathália Demetrio" userId="73b6c4bd58836735" providerId="LiveId" clId="{C00AA7F5-0EC5-4656-84E5-B1513740F2F9}" dt="2022-09-28T02:27:50.161" v="2745" actId="478"/>
          <ac:picMkLst>
            <pc:docMk/>
            <pc:sldMk cId="1136209497" sldId="1388"/>
            <ac:picMk id="35" creationId="{F98EB3AA-332B-5CBB-17AF-FA9EFABC1999}"/>
          </ac:picMkLst>
        </pc:picChg>
        <pc:picChg chg="del">
          <ac:chgData name="Nathália Demetrio" userId="73b6c4bd58836735" providerId="LiveId" clId="{C00AA7F5-0EC5-4656-84E5-B1513740F2F9}" dt="2022-09-28T02:27:50.161" v="2745" actId="478"/>
          <ac:picMkLst>
            <pc:docMk/>
            <pc:sldMk cId="1136209497" sldId="1388"/>
            <ac:picMk id="36" creationId="{4CF3236E-AC17-04F8-76F7-BB7C861F94A4}"/>
          </ac:picMkLst>
        </pc:picChg>
        <pc:picChg chg="del">
          <ac:chgData name="Nathália Demetrio" userId="73b6c4bd58836735" providerId="LiveId" clId="{C00AA7F5-0EC5-4656-84E5-B1513740F2F9}" dt="2022-09-28T02:27:50.161" v="2745" actId="478"/>
          <ac:picMkLst>
            <pc:docMk/>
            <pc:sldMk cId="1136209497" sldId="1388"/>
            <ac:picMk id="51" creationId="{7EEF8217-3EF4-07D7-82AC-6D6BF50973C2}"/>
          </ac:picMkLst>
        </pc:picChg>
        <pc:picChg chg="add del mod">
          <ac:chgData name="Nathália Demetrio" userId="73b6c4bd58836735" providerId="LiveId" clId="{C00AA7F5-0EC5-4656-84E5-B1513740F2F9}" dt="2022-09-28T03:41:59.450" v="3149" actId="478"/>
          <ac:picMkLst>
            <pc:docMk/>
            <pc:sldMk cId="1136209497" sldId="1388"/>
            <ac:picMk id="4098" creationId="{A7D6A88C-09C2-A5C0-BFB6-24C45ADC7927}"/>
          </ac:picMkLst>
        </pc:picChg>
        <pc:cxnChg chg="del">
          <ac:chgData name="Nathália Demetrio" userId="73b6c4bd58836735" providerId="LiveId" clId="{C00AA7F5-0EC5-4656-84E5-B1513740F2F9}" dt="2022-09-28T02:27:50.161" v="2745" actId="478"/>
          <ac:cxnSpMkLst>
            <pc:docMk/>
            <pc:sldMk cId="1136209497" sldId="1388"/>
            <ac:cxnSpMk id="62" creationId="{A10F56A5-D4A6-7EA0-2BB0-301EC8FB1365}"/>
          </ac:cxnSpMkLst>
        </pc:cxnChg>
        <pc:cxnChg chg="del">
          <ac:chgData name="Nathália Demetrio" userId="73b6c4bd58836735" providerId="LiveId" clId="{C00AA7F5-0EC5-4656-84E5-B1513740F2F9}" dt="2022-09-28T02:27:50.161" v="2745" actId="478"/>
          <ac:cxnSpMkLst>
            <pc:docMk/>
            <pc:sldMk cId="1136209497" sldId="1388"/>
            <ac:cxnSpMk id="63" creationId="{2BF71F10-4396-3E53-E6D7-167DA2B51B6E}"/>
          </ac:cxnSpMkLst>
        </pc:cxnChg>
        <pc:cxnChg chg="del">
          <ac:chgData name="Nathália Demetrio" userId="73b6c4bd58836735" providerId="LiveId" clId="{C00AA7F5-0EC5-4656-84E5-B1513740F2F9}" dt="2022-09-28T02:27:50.161" v="2745" actId="478"/>
          <ac:cxnSpMkLst>
            <pc:docMk/>
            <pc:sldMk cId="1136209497" sldId="1388"/>
            <ac:cxnSpMk id="4096" creationId="{FED767C6-C8CB-EE0A-C750-2875D43DF603}"/>
          </ac:cxnSpMkLst>
        </pc:cxnChg>
        <pc:cxnChg chg="del">
          <ac:chgData name="Nathália Demetrio" userId="73b6c4bd58836735" providerId="LiveId" clId="{C00AA7F5-0EC5-4656-84E5-B1513740F2F9}" dt="2022-09-28T02:27:50.161" v="2745" actId="478"/>
          <ac:cxnSpMkLst>
            <pc:docMk/>
            <pc:sldMk cId="1136209497" sldId="1388"/>
            <ac:cxnSpMk id="4097" creationId="{8E44B4BC-0F50-F7C6-AF36-8132283C8099}"/>
          </ac:cxnSpMkLst>
        </pc:cxnChg>
        <pc:cxnChg chg="del">
          <ac:chgData name="Nathália Demetrio" userId="73b6c4bd58836735" providerId="LiveId" clId="{C00AA7F5-0EC5-4656-84E5-B1513740F2F9}" dt="2022-09-28T02:27:50.161" v="2745" actId="478"/>
          <ac:cxnSpMkLst>
            <pc:docMk/>
            <pc:sldMk cId="1136209497" sldId="1388"/>
            <ac:cxnSpMk id="4099" creationId="{7135BA87-BA79-CC98-B919-3A2F027A4FA5}"/>
          </ac:cxnSpMkLst>
        </pc:cxnChg>
        <pc:cxnChg chg="del">
          <ac:chgData name="Nathália Demetrio" userId="73b6c4bd58836735" providerId="LiveId" clId="{C00AA7F5-0EC5-4656-84E5-B1513740F2F9}" dt="2022-09-28T02:27:50.161" v="2745" actId="478"/>
          <ac:cxnSpMkLst>
            <pc:docMk/>
            <pc:sldMk cId="1136209497" sldId="1388"/>
            <ac:cxnSpMk id="4103" creationId="{5B2E6E91-BACE-65AB-08AE-C8135DB06F23}"/>
          </ac:cxnSpMkLst>
        </pc:cxnChg>
        <pc:cxnChg chg="del">
          <ac:chgData name="Nathália Demetrio" userId="73b6c4bd58836735" providerId="LiveId" clId="{C00AA7F5-0EC5-4656-84E5-B1513740F2F9}" dt="2022-09-28T02:27:50.161" v="2745" actId="478"/>
          <ac:cxnSpMkLst>
            <pc:docMk/>
            <pc:sldMk cId="1136209497" sldId="1388"/>
            <ac:cxnSpMk id="4105" creationId="{00501BD7-0A84-7272-AE79-166930B50D3D}"/>
          </ac:cxnSpMkLst>
        </pc:cxnChg>
        <pc:cxnChg chg="del">
          <ac:chgData name="Nathália Demetrio" userId="73b6c4bd58836735" providerId="LiveId" clId="{C00AA7F5-0EC5-4656-84E5-B1513740F2F9}" dt="2022-09-28T02:27:50.161" v="2745" actId="478"/>
          <ac:cxnSpMkLst>
            <pc:docMk/>
            <pc:sldMk cId="1136209497" sldId="1388"/>
            <ac:cxnSpMk id="4107" creationId="{717A1CEB-FCE5-1EDE-D980-B6740617A659}"/>
          </ac:cxnSpMkLst>
        </pc:cxnChg>
      </pc:sldChg>
      <pc:sldChg chg="delSp modSp add mod ord">
        <pc:chgData name="Nathália Demetrio" userId="73b6c4bd58836735" providerId="LiveId" clId="{C00AA7F5-0EC5-4656-84E5-B1513740F2F9}" dt="2022-10-05T05:37:04.007" v="6354"/>
        <pc:sldMkLst>
          <pc:docMk/>
          <pc:sldMk cId="1371822736" sldId="1389"/>
        </pc:sldMkLst>
        <pc:spChg chg="mod">
          <ac:chgData name="Nathália Demetrio" userId="73b6c4bd58836735" providerId="LiveId" clId="{C00AA7F5-0EC5-4656-84E5-B1513740F2F9}" dt="2022-09-28T04:41:02.784" v="3554" actId="5793"/>
          <ac:spMkLst>
            <pc:docMk/>
            <pc:sldMk cId="1371822736" sldId="1389"/>
            <ac:spMk id="2" creationId="{00000000-0000-0000-0000-000000000000}"/>
          </ac:spMkLst>
        </pc:spChg>
        <pc:picChg chg="del">
          <ac:chgData name="Nathália Demetrio" userId="73b6c4bd58836735" providerId="LiveId" clId="{C00AA7F5-0EC5-4656-84E5-B1513740F2F9}" dt="2022-09-28T02:31:30.528" v="2775" actId="478"/>
          <ac:picMkLst>
            <pc:docMk/>
            <pc:sldMk cId="1371822736" sldId="1389"/>
            <ac:picMk id="3" creationId="{F5DF2AC5-2948-FE7C-C862-8B86B0E4DCDE}"/>
          </ac:picMkLst>
        </pc:picChg>
        <pc:picChg chg="mod">
          <ac:chgData name="Nathália Demetrio" userId="73b6c4bd58836735" providerId="LiveId" clId="{C00AA7F5-0EC5-4656-84E5-B1513740F2F9}" dt="2022-09-28T04:18:47.199" v="3336" actId="1076"/>
          <ac:picMkLst>
            <pc:docMk/>
            <pc:sldMk cId="1371822736" sldId="1389"/>
            <ac:picMk id="4" creationId="{A4F83A42-287B-F4C2-77FC-33425B9440C6}"/>
          </ac:picMkLst>
        </pc:picChg>
      </pc:sldChg>
      <pc:sldChg chg="addSp delSp modSp add del mod modAnim modNotesTx">
        <pc:chgData name="Nathália Demetrio" userId="73b6c4bd58836735" providerId="LiveId" clId="{C00AA7F5-0EC5-4656-84E5-B1513740F2F9}" dt="2022-10-09T13:25:15.300" v="8967" actId="47"/>
        <pc:sldMkLst>
          <pc:docMk/>
          <pc:sldMk cId="169120042" sldId="1390"/>
        </pc:sldMkLst>
        <pc:spChg chg="mod">
          <ac:chgData name="Nathália Demetrio" userId="73b6c4bd58836735" providerId="LiveId" clId="{C00AA7F5-0EC5-4656-84E5-B1513740F2F9}" dt="2022-09-28T03:42:20.369" v="3173" actId="20577"/>
          <ac:spMkLst>
            <pc:docMk/>
            <pc:sldMk cId="169120042" sldId="1390"/>
            <ac:spMk id="2" creationId="{00000000-0000-0000-0000-000000000000}"/>
          </ac:spMkLst>
        </pc:spChg>
        <pc:spChg chg="add del mod">
          <ac:chgData name="Nathália Demetrio" userId="73b6c4bd58836735" providerId="LiveId" clId="{C00AA7F5-0EC5-4656-84E5-B1513740F2F9}" dt="2022-09-28T03:32:41.602" v="2989" actId="478"/>
          <ac:spMkLst>
            <pc:docMk/>
            <pc:sldMk cId="169120042" sldId="1390"/>
            <ac:spMk id="5" creationId="{0B7708A2-5F98-5697-BE10-4C43D73446E3}"/>
          </ac:spMkLst>
        </pc:spChg>
        <pc:spChg chg="add del mod">
          <ac:chgData name="Nathália Demetrio" userId="73b6c4bd58836735" providerId="LiveId" clId="{C00AA7F5-0EC5-4656-84E5-B1513740F2F9}" dt="2022-10-05T04:04:42.424" v="5939" actId="478"/>
          <ac:spMkLst>
            <pc:docMk/>
            <pc:sldMk cId="169120042" sldId="1390"/>
            <ac:spMk id="5" creationId="{12023C25-7E9E-D78C-B09F-E7A649D10B58}"/>
          </ac:spMkLst>
        </pc:spChg>
        <pc:spChg chg="add mod">
          <ac:chgData name="Nathália Demetrio" userId="73b6c4bd58836735" providerId="LiveId" clId="{C00AA7F5-0EC5-4656-84E5-B1513740F2F9}" dt="2022-10-05T04:05:40.932" v="5945" actId="207"/>
          <ac:spMkLst>
            <pc:docMk/>
            <pc:sldMk cId="169120042" sldId="1390"/>
            <ac:spMk id="8" creationId="{79E169E2-5EDC-3366-BDE6-2DD482E33B76}"/>
          </ac:spMkLst>
        </pc:spChg>
        <pc:spChg chg="add del mod">
          <ac:chgData name="Nathália Demetrio" userId="73b6c4bd58836735" providerId="LiveId" clId="{C00AA7F5-0EC5-4656-84E5-B1513740F2F9}" dt="2022-10-05T04:03:06.594" v="5932" actId="478"/>
          <ac:spMkLst>
            <pc:docMk/>
            <pc:sldMk cId="169120042" sldId="1390"/>
            <ac:spMk id="9" creationId="{343B538B-FC41-71EE-F38C-820D5259635E}"/>
          </ac:spMkLst>
        </pc:spChg>
        <pc:spChg chg="add mod">
          <ac:chgData name="Nathália Demetrio" userId="73b6c4bd58836735" providerId="LiveId" clId="{C00AA7F5-0EC5-4656-84E5-B1513740F2F9}" dt="2022-10-05T04:04:58.410" v="5941" actId="207"/>
          <ac:spMkLst>
            <pc:docMk/>
            <pc:sldMk cId="169120042" sldId="1390"/>
            <ac:spMk id="15" creationId="{E3ADE95B-2E0E-F99C-57B1-3EF8F5981D81}"/>
          </ac:spMkLst>
        </pc:spChg>
        <pc:spChg chg="add mod">
          <ac:chgData name="Nathália Demetrio" userId="73b6c4bd58836735" providerId="LiveId" clId="{C00AA7F5-0EC5-4656-84E5-B1513740F2F9}" dt="2022-10-05T04:05:32.967" v="5944" actId="207"/>
          <ac:spMkLst>
            <pc:docMk/>
            <pc:sldMk cId="169120042" sldId="1390"/>
            <ac:spMk id="16" creationId="{A389FC66-D5B4-C0EF-7DA7-66ACC885B3A8}"/>
          </ac:spMkLst>
        </pc:spChg>
        <pc:spChg chg="add mod">
          <ac:chgData name="Nathália Demetrio" userId="73b6c4bd58836735" providerId="LiveId" clId="{C00AA7F5-0EC5-4656-84E5-B1513740F2F9}" dt="2022-10-05T04:04:58.410" v="5941" actId="207"/>
          <ac:spMkLst>
            <pc:docMk/>
            <pc:sldMk cId="169120042" sldId="1390"/>
            <ac:spMk id="17" creationId="{34718A9F-FE80-5B1B-B32C-9890ABAE0527}"/>
          </ac:spMkLst>
        </pc:spChg>
        <pc:spChg chg="add mod">
          <ac:chgData name="Nathália Demetrio" userId="73b6c4bd58836735" providerId="LiveId" clId="{C00AA7F5-0EC5-4656-84E5-B1513740F2F9}" dt="2022-10-05T04:05:32.967" v="5944" actId="207"/>
          <ac:spMkLst>
            <pc:docMk/>
            <pc:sldMk cId="169120042" sldId="1390"/>
            <ac:spMk id="18" creationId="{5D3C6992-64B3-7178-129E-3ED597FC0C5E}"/>
          </ac:spMkLst>
        </pc:spChg>
        <pc:spChg chg="add del mod">
          <ac:chgData name="Nathália Demetrio" userId="73b6c4bd58836735" providerId="LiveId" clId="{C00AA7F5-0EC5-4656-84E5-B1513740F2F9}" dt="2022-10-05T04:03:06.594" v="5932" actId="478"/>
          <ac:spMkLst>
            <pc:docMk/>
            <pc:sldMk cId="169120042" sldId="1390"/>
            <ac:spMk id="19" creationId="{7577EB9A-9267-C2D3-3AB3-B43DA1C95A46}"/>
          </ac:spMkLst>
        </pc:spChg>
        <pc:spChg chg="add del mod">
          <ac:chgData name="Nathália Demetrio" userId="73b6c4bd58836735" providerId="LiveId" clId="{C00AA7F5-0EC5-4656-84E5-B1513740F2F9}" dt="2022-10-05T04:03:06.594" v="5932" actId="478"/>
          <ac:spMkLst>
            <pc:docMk/>
            <pc:sldMk cId="169120042" sldId="1390"/>
            <ac:spMk id="20" creationId="{E811B32B-DB1C-67D4-32B7-4A59282B6A1D}"/>
          </ac:spMkLst>
        </pc:spChg>
        <pc:spChg chg="add del mod">
          <ac:chgData name="Nathália Demetrio" userId="73b6c4bd58836735" providerId="LiveId" clId="{C00AA7F5-0EC5-4656-84E5-B1513740F2F9}" dt="2022-10-05T04:03:12.737" v="5933" actId="478"/>
          <ac:spMkLst>
            <pc:docMk/>
            <pc:sldMk cId="169120042" sldId="1390"/>
            <ac:spMk id="21" creationId="{64394391-5044-5C63-B3E2-75E156B45884}"/>
          </ac:spMkLst>
        </pc:spChg>
        <pc:spChg chg="add mod">
          <ac:chgData name="Nathália Demetrio" userId="73b6c4bd58836735" providerId="LiveId" clId="{C00AA7F5-0EC5-4656-84E5-B1513740F2F9}" dt="2022-10-05T04:05:40.932" v="5945" actId="207"/>
          <ac:spMkLst>
            <pc:docMk/>
            <pc:sldMk cId="169120042" sldId="1390"/>
            <ac:spMk id="22" creationId="{8AE3FB7D-022F-43E2-1E9E-13C71B46E798}"/>
          </ac:spMkLst>
        </pc:spChg>
        <pc:spChg chg="add del mod">
          <ac:chgData name="Nathália Demetrio" userId="73b6c4bd58836735" providerId="LiveId" clId="{C00AA7F5-0EC5-4656-84E5-B1513740F2F9}" dt="2022-10-03T03:48:58.006" v="5191" actId="478"/>
          <ac:spMkLst>
            <pc:docMk/>
            <pc:sldMk cId="169120042" sldId="1390"/>
            <ac:spMk id="25" creationId="{05F36FD2-600C-3A14-1E90-88F0596FDD70}"/>
          </ac:spMkLst>
        </pc:spChg>
        <pc:spChg chg="add del mod">
          <ac:chgData name="Nathália Demetrio" userId="73b6c4bd58836735" providerId="LiveId" clId="{C00AA7F5-0EC5-4656-84E5-B1513740F2F9}" dt="2022-10-03T03:12:19.264" v="3912"/>
          <ac:spMkLst>
            <pc:docMk/>
            <pc:sldMk cId="169120042" sldId="1390"/>
            <ac:spMk id="26" creationId="{04A7DB13-5EBE-A0EC-0EA7-CB0E56D9EBF3}"/>
          </ac:spMkLst>
        </pc:spChg>
        <pc:spChg chg="add mod">
          <ac:chgData name="Nathália Demetrio" userId="73b6c4bd58836735" providerId="LiveId" clId="{C00AA7F5-0EC5-4656-84E5-B1513740F2F9}" dt="2022-10-05T04:04:26.307" v="5938" actId="207"/>
          <ac:spMkLst>
            <pc:docMk/>
            <pc:sldMk cId="169120042" sldId="1390"/>
            <ac:spMk id="27" creationId="{968CB57F-DA53-4594-2660-884EA8E84521}"/>
          </ac:spMkLst>
        </pc:spChg>
        <pc:spChg chg="add mod">
          <ac:chgData name="Nathália Demetrio" userId="73b6c4bd58836735" providerId="LiveId" clId="{C00AA7F5-0EC5-4656-84E5-B1513740F2F9}" dt="2022-10-05T04:04:26.307" v="5938" actId="207"/>
          <ac:spMkLst>
            <pc:docMk/>
            <pc:sldMk cId="169120042" sldId="1390"/>
            <ac:spMk id="28" creationId="{60D0E8DB-F948-3EF5-1333-EB2551D82847}"/>
          </ac:spMkLst>
        </pc:spChg>
        <pc:spChg chg="add mod">
          <ac:chgData name="Nathália Demetrio" userId="73b6c4bd58836735" providerId="LiveId" clId="{C00AA7F5-0EC5-4656-84E5-B1513740F2F9}" dt="2022-10-05T04:05:32.967" v="5944" actId="207"/>
          <ac:spMkLst>
            <pc:docMk/>
            <pc:sldMk cId="169120042" sldId="1390"/>
            <ac:spMk id="29" creationId="{56820CDE-0D2D-D868-699C-CAE84713A1A7}"/>
          </ac:spMkLst>
        </pc:spChg>
        <pc:spChg chg="add del mod">
          <ac:chgData name="Nathália Demetrio" userId="73b6c4bd58836735" providerId="LiveId" clId="{C00AA7F5-0EC5-4656-84E5-B1513740F2F9}" dt="2022-10-03T03:12:19.264" v="3912"/>
          <ac:spMkLst>
            <pc:docMk/>
            <pc:sldMk cId="169120042" sldId="1390"/>
            <ac:spMk id="30" creationId="{BEA32F25-37FD-D950-3F4C-111106BF1452}"/>
          </ac:spMkLst>
        </pc:spChg>
        <pc:spChg chg="add del mod">
          <ac:chgData name="Nathália Demetrio" userId="73b6c4bd58836735" providerId="LiveId" clId="{C00AA7F5-0EC5-4656-84E5-B1513740F2F9}" dt="2022-10-03T03:12:19.264" v="3912"/>
          <ac:spMkLst>
            <pc:docMk/>
            <pc:sldMk cId="169120042" sldId="1390"/>
            <ac:spMk id="31" creationId="{F30DEAC8-0B6D-BFDC-6AF2-398A532FF5F9}"/>
          </ac:spMkLst>
        </pc:spChg>
        <pc:spChg chg="add del mod">
          <ac:chgData name="Nathália Demetrio" userId="73b6c4bd58836735" providerId="LiveId" clId="{C00AA7F5-0EC5-4656-84E5-B1513740F2F9}" dt="2022-09-28T03:39:14.625" v="3131" actId="478"/>
          <ac:spMkLst>
            <pc:docMk/>
            <pc:sldMk cId="169120042" sldId="1390"/>
            <ac:spMk id="32" creationId="{7D7301FE-7155-62EE-40B5-5F5346962220}"/>
          </ac:spMkLst>
        </pc:spChg>
        <pc:spChg chg="add del mod">
          <ac:chgData name="Nathália Demetrio" userId="73b6c4bd58836735" providerId="LiveId" clId="{C00AA7F5-0EC5-4656-84E5-B1513740F2F9}" dt="2022-10-03T03:12:19.264" v="3912"/>
          <ac:spMkLst>
            <pc:docMk/>
            <pc:sldMk cId="169120042" sldId="1390"/>
            <ac:spMk id="32" creationId="{F5747398-3F5E-260E-F2C6-42F567242F01}"/>
          </ac:spMkLst>
        </pc:spChg>
        <pc:spChg chg="add del mod">
          <ac:chgData name="Nathália Demetrio" userId="73b6c4bd58836735" providerId="LiveId" clId="{C00AA7F5-0EC5-4656-84E5-B1513740F2F9}" dt="2022-10-03T03:12:19.264" v="3912"/>
          <ac:spMkLst>
            <pc:docMk/>
            <pc:sldMk cId="169120042" sldId="1390"/>
            <ac:spMk id="33" creationId="{461DFCDF-15DD-0E69-87ED-FCE28DCF06E9}"/>
          </ac:spMkLst>
        </pc:spChg>
        <pc:spChg chg="add del mod">
          <ac:chgData name="Nathália Demetrio" userId="73b6c4bd58836735" providerId="LiveId" clId="{C00AA7F5-0EC5-4656-84E5-B1513740F2F9}" dt="2022-10-03T03:12:19.264" v="3912"/>
          <ac:spMkLst>
            <pc:docMk/>
            <pc:sldMk cId="169120042" sldId="1390"/>
            <ac:spMk id="34" creationId="{E18CEEB5-A8A7-CDCD-A56A-0654AA9C1C02}"/>
          </ac:spMkLst>
        </pc:spChg>
        <pc:spChg chg="add del mod">
          <ac:chgData name="Nathália Demetrio" userId="73b6c4bd58836735" providerId="LiveId" clId="{C00AA7F5-0EC5-4656-84E5-B1513740F2F9}" dt="2022-10-03T03:12:19.264" v="3912"/>
          <ac:spMkLst>
            <pc:docMk/>
            <pc:sldMk cId="169120042" sldId="1390"/>
            <ac:spMk id="35" creationId="{7952E56A-EB5C-3732-E527-57C0FC5725B2}"/>
          </ac:spMkLst>
        </pc:spChg>
        <pc:spChg chg="add mod">
          <ac:chgData name="Nathália Demetrio" userId="73b6c4bd58836735" providerId="LiveId" clId="{C00AA7F5-0EC5-4656-84E5-B1513740F2F9}" dt="2022-10-05T04:07:41.224" v="5957" actId="555"/>
          <ac:spMkLst>
            <pc:docMk/>
            <pc:sldMk cId="169120042" sldId="1390"/>
            <ac:spMk id="36" creationId="{B54BF9AF-02A7-6A1D-5BFB-3CDF96089ECE}"/>
          </ac:spMkLst>
        </pc:spChg>
        <pc:spChg chg="add mod">
          <ac:chgData name="Nathália Demetrio" userId="73b6c4bd58836735" providerId="LiveId" clId="{C00AA7F5-0EC5-4656-84E5-B1513740F2F9}" dt="2022-10-05T04:07:41.224" v="5957" actId="555"/>
          <ac:spMkLst>
            <pc:docMk/>
            <pc:sldMk cId="169120042" sldId="1390"/>
            <ac:spMk id="37" creationId="{C22CB5E2-D4CD-CED9-C3C1-5EC1D71C73E8}"/>
          </ac:spMkLst>
        </pc:spChg>
        <pc:spChg chg="add del mod">
          <ac:chgData name="Nathália Demetrio" userId="73b6c4bd58836735" providerId="LiveId" clId="{C00AA7F5-0EC5-4656-84E5-B1513740F2F9}" dt="2022-09-28T03:39:14.625" v="3131" actId="478"/>
          <ac:spMkLst>
            <pc:docMk/>
            <pc:sldMk cId="169120042" sldId="1390"/>
            <ac:spMk id="38" creationId="{161CF804-81A8-DBC4-BCA1-740A91D46A56}"/>
          </ac:spMkLst>
        </pc:spChg>
        <pc:spChg chg="add mod">
          <ac:chgData name="Nathália Demetrio" userId="73b6c4bd58836735" providerId="LiveId" clId="{C00AA7F5-0EC5-4656-84E5-B1513740F2F9}" dt="2022-10-05T04:07:41.224" v="5957" actId="555"/>
          <ac:spMkLst>
            <pc:docMk/>
            <pc:sldMk cId="169120042" sldId="1390"/>
            <ac:spMk id="38" creationId="{C29FB65D-78BB-A2F3-4989-EF195BAA06FA}"/>
          </ac:spMkLst>
        </pc:spChg>
        <pc:spChg chg="add del mod">
          <ac:chgData name="Nathália Demetrio" userId="73b6c4bd58836735" providerId="LiveId" clId="{C00AA7F5-0EC5-4656-84E5-B1513740F2F9}" dt="2022-09-28T03:39:14.625" v="3131" actId="478"/>
          <ac:spMkLst>
            <pc:docMk/>
            <pc:sldMk cId="169120042" sldId="1390"/>
            <ac:spMk id="39" creationId="{AD8131C3-93DA-061F-9FC2-23D5C8E7E660}"/>
          </ac:spMkLst>
        </pc:spChg>
        <pc:spChg chg="add mod">
          <ac:chgData name="Nathália Demetrio" userId="73b6c4bd58836735" providerId="LiveId" clId="{C00AA7F5-0EC5-4656-84E5-B1513740F2F9}" dt="2022-10-05T04:07:41.224" v="5957" actId="555"/>
          <ac:spMkLst>
            <pc:docMk/>
            <pc:sldMk cId="169120042" sldId="1390"/>
            <ac:spMk id="39" creationId="{D9FB4346-5C0F-AC86-11FA-D4100213285F}"/>
          </ac:spMkLst>
        </pc:spChg>
        <pc:spChg chg="add del mod">
          <ac:chgData name="Nathália Demetrio" userId="73b6c4bd58836735" providerId="LiveId" clId="{C00AA7F5-0EC5-4656-84E5-B1513740F2F9}" dt="2022-09-28T03:39:14.625" v="3131" actId="478"/>
          <ac:spMkLst>
            <pc:docMk/>
            <pc:sldMk cId="169120042" sldId="1390"/>
            <ac:spMk id="40" creationId="{6AE2F7F9-7938-47F3-4647-91E77661D77C}"/>
          </ac:spMkLst>
        </pc:spChg>
        <pc:spChg chg="add mod">
          <ac:chgData name="Nathália Demetrio" userId="73b6c4bd58836735" providerId="LiveId" clId="{C00AA7F5-0EC5-4656-84E5-B1513740F2F9}" dt="2022-10-05T04:07:41.224" v="5957" actId="555"/>
          <ac:spMkLst>
            <pc:docMk/>
            <pc:sldMk cId="169120042" sldId="1390"/>
            <ac:spMk id="40" creationId="{AA1EC5F1-FF64-8C72-B6B9-4545A07CE989}"/>
          </ac:spMkLst>
        </pc:spChg>
        <pc:spChg chg="add mod">
          <ac:chgData name="Nathália Demetrio" userId="73b6c4bd58836735" providerId="LiveId" clId="{C00AA7F5-0EC5-4656-84E5-B1513740F2F9}" dt="2022-10-05T04:07:41.224" v="5957" actId="555"/>
          <ac:spMkLst>
            <pc:docMk/>
            <pc:sldMk cId="169120042" sldId="1390"/>
            <ac:spMk id="41" creationId="{B8E889EB-8493-0788-941C-220BB0D4B969}"/>
          </ac:spMkLst>
        </pc:spChg>
        <pc:spChg chg="add del mod">
          <ac:chgData name="Nathália Demetrio" userId="73b6c4bd58836735" providerId="LiveId" clId="{C00AA7F5-0EC5-4656-84E5-B1513740F2F9}" dt="2022-09-28T03:39:14.625" v="3131" actId="478"/>
          <ac:spMkLst>
            <pc:docMk/>
            <pc:sldMk cId="169120042" sldId="1390"/>
            <ac:spMk id="41" creationId="{CDD45539-01B8-8BF8-473F-798940C730D0}"/>
          </ac:spMkLst>
        </pc:spChg>
        <pc:spChg chg="add mod">
          <ac:chgData name="Nathália Demetrio" userId="73b6c4bd58836735" providerId="LiveId" clId="{C00AA7F5-0EC5-4656-84E5-B1513740F2F9}" dt="2022-10-05T04:07:41.224" v="5957" actId="555"/>
          <ac:spMkLst>
            <pc:docMk/>
            <pc:sldMk cId="169120042" sldId="1390"/>
            <ac:spMk id="42" creationId="{3000D89F-2DCB-358A-AA66-821E6E286E87}"/>
          </ac:spMkLst>
        </pc:spChg>
        <pc:spChg chg="add del mod">
          <ac:chgData name="Nathália Demetrio" userId="73b6c4bd58836735" providerId="LiveId" clId="{C00AA7F5-0EC5-4656-84E5-B1513740F2F9}" dt="2022-09-28T03:39:14.625" v="3131" actId="478"/>
          <ac:spMkLst>
            <pc:docMk/>
            <pc:sldMk cId="169120042" sldId="1390"/>
            <ac:spMk id="42" creationId="{DB4C9088-D698-5EDD-7E62-FE260B130A80}"/>
          </ac:spMkLst>
        </pc:spChg>
        <pc:spChg chg="add del mod">
          <ac:chgData name="Nathália Demetrio" userId="73b6c4bd58836735" providerId="LiveId" clId="{C00AA7F5-0EC5-4656-84E5-B1513740F2F9}" dt="2022-10-03T03:10:52.293" v="3896" actId="478"/>
          <ac:spMkLst>
            <pc:docMk/>
            <pc:sldMk cId="169120042" sldId="1390"/>
            <ac:spMk id="46" creationId="{1CB4649D-FB31-1EAD-C113-745753C9865E}"/>
          </ac:spMkLst>
        </pc:spChg>
        <pc:spChg chg="add del mod">
          <ac:chgData name="Nathália Demetrio" userId="73b6c4bd58836735" providerId="LiveId" clId="{C00AA7F5-0EC5-4656-84E5-B1513740F2F9}" dt="2022-10-03T03:34:22.899" v="4543" actId="478"/>
          <ac:spMkLst>
            <pc:docMk/>
            <pc:sldMk cId="169120042" sldId="1390"/>
            <ac:spMk id="47" creationId="{B9F374C3-E645-D67D-482F-4186ADCEFACF}"/>
          </ac:spMkLst>
        </pc:spChg>
        <pc:spChg chg="mod">
          <ac:chgData name="Nathália Demetrio" userId="73b6c4bd58836735" providerId="LiveId" clId="{C00AA7F5-0EC5-4656-84E5-B1513740F2F9}" dt="2022-10-05T04:01:40.131" v="5921" actId="1036"/>
          <ac:spMkLst>
            <pc:docMk/>
            <pc:sldMk cId="169120042" sldId="1390"/>
            <ac:spMk id="51" creationId="{D266D3D1-9404-EE46-D088-6746D4F33210}"/>
          </ac:spMkLst>
        </pc:spChg>
        <pc:spChg chg="add del mod">
          <ac:chgData name="Nathália Demetrio" userId="73b6c4bd58836735" providerId="LiveId" clId="{C00AA7F5-0EC5-4656-84E5-B1513740F2F9}" dt="2022-10-03T04:07:42.962" v="5490" actId="478"/>
          <ac:spMkLst>
            <pc:docMk/>
            <pc:sldMk cId="169120042" sldId="1390"/>
            <ac:spMk id="56" creationId="{730E7523-264D-78DC-B0CF-D98772C20CFD}"/>
          </ac:spMkLst>
        </pc:spChg>
        <pc:spChg chg="add del mod ord">
          <ac:chgData name="Nathália Demetrio" userId="73b6c4bd58836735" providerId="LiveId" clId="{C00AA7F5-0EC5-4656-84E5-B1513740F2F9}" dt="2022-10-03T03:32:25.372" v="4490" actId="478"/>
          <ac:spMkLst>
            <pc:docMk/>
            <pc:sldMk cId="169120042" sldId="1390"/>
            <ac:spMk id="57" creationId="{BA736653-8FD9-5C3D-D7B4-9B508DCE53D6}"/>
          </ac:spMkLst>
        </pc:spChg>
        <pc:spChg chg="add del mod">
          <ac:chgData name="Nathália Demetrio" userId="73b6c4bd58836735" providerId="LiveId" clId="{C00AA7F5-0EC5-4656-84E5-B1513740F2F9}" dt="2022-10-03T03:33:00.468" v="4498" actId="478"/>
          <ac:spMkLst>
            <pc:docMk/>
            <pc:sldMk cId="169120042" sldId="1390"/>
            <ac:spMk id="59" creationId="{33F0F03E-B02E-3E9E-66E5-247C2531BA95}"/>
          </ac:spMkLst>
        </pc:spChg>
        <pc:spChg chg="add del mod">
          <ac:chgData name="Nathália Demetrio" userId="73b6c4bd58836735" providerId="LiveId" clId="{C00AA7F5-0EC5-4656-84E5-B1513740F2F9}" dt="2022-10-03T03:33:00.468" v="4498" actId="478"/>
          <ac:spMkLst>
            <pc:docMk/>
            <pc:sldMk cId="169120042" sldId="1390"/>
            <ac:spMk id="60" creationId="{10C3882C-A742-088F-F584-27E5C6C03373}"/>
          </ac:spMkLst>
        </pc:spChg>
        <pc:spChg chg="add del mod">
          <ac:chgData name="Nathália Demetrio" userId="73b6c4bd58836735" providerId="LiveId" clId="{C00AA7F5-0EC5-4656-84E5-B1513740F2F9}" dt="2022-10-03T03:33:00.468" v="4498" actId="478"/>
          <ac:spMkLst>
            <pc:docMk/>
            <pc:sldMk cId="169120042" sldId="1390"/>
            <ac:spMk id="61" creationId="{63245F07-FF5C-9676-7CD6-B2CE71F33D4D}"/>
          </ac:spMkLst>
        </pc:spChg>
        <pc:spChg chg="add del mod">
          <ac:chgData name="Nathália Demetrio" userId="73b6c4bd58836735" providerId="LiveId" clId="{C00AA7F5-0EC5-4656-84E5-B1513740F2F9}" dt="2022-10-03T03:33:00.468" v="4498" actId="478"/>
          <ac:spMkLst>
            <pc:docMk/>
            <pc:sldMk cId="169120042" sldId="1390"/>
            <ac:spMk id="62" creationId="{979A2CDF-A932-E3C4-488A-9909F25481B2}"/>
          </ac:spMkLst>
        </pc:spChg>
        <pc:spChg chg="add del mod">
          <ac:chgData name="Nathália Demetrio" userId="73b6c4bd58836735" providerId="LiveId" clId="{C00AA7F5-0EC5-4656-84E5-B1513740F2F9}" dt="2022-10-03T03:45:49.771" v="5101" actId="478"/>
          <ac:spMkLst>
            <pc:docMk/>
            <pc:sldMk cId="169120042" sldId="1390"/>
            <ac:spMk id="63" creationId="{0B52382F-0FD3-96F6-6F64-2B9D45987D6C}"/>
          </ac:spMkLst>
        </pc:spChg>
        <pc:spChg chg="add del mod">
          <ac:chgData name="Nathália Demetrio" userId="73b6c4bd58836735" providerId="LiveId" clId="{C00AA7F5-0EC5-4656-84E5-B1513740F2F9}" dt="2022-10-03T04:07:42.962" v="5490" actId="478"/>
          <ac:spMkLst>
            <pc:docMk/>
            <pc:sldMk cId="169120042" sldId="1390"/>
            <ac:spMk id="64" creationId="{BBC08C53-0F90-4E7B-C24B-336131F0D994}"/>
          </ac:spMkLst>
        </pc:spChg>
        <pc:spChg chg="add del mod">
          <ac:chgData name="Nathália Demetrio" userId="73b6c4bd58836735" providerId="LiveId" clId="{C00AA7F5-0EC5-4656-84E5-B1513740F2F9}" dt="2022-10-03T04:07:42.962" v="5490" actId="478"/>
          <ac:spMkLst>
            <pc:docMk/>
            <pc:sldMk cId="169120042" sldId="1390"/>
            <ac:spMk id="65" creationId="{746A1981-CFFF-36DF-EEF2-8C0E1F0FC55F}"/>
          </ac:spMkLst>
        </pc:spChg>
        <pc:spChg chg="add del mod">
          <ac:chgData name="Nathália Demetrio" userId="73b6c4bd58836735" providerId="LiveId" clId="{C00AA7F5-0EC5-4656-84E5-B1513740F2F9}" dt="2022-10-03T03:23:15.494" v="4224" actId="478"/>
          <ac:spMkLst>
            <pc:docMk/>
            <pc:sldMk cId="169120042" sldId="1390"/>
            <ac:spMk id="66" creationId="{39B1387B-B5B4-D2CD-BB4B-AADE2310E483}"/>
          </ac:spMkLst>
        </pc:spChg>
        <pc:spChg chg="add del mod">
          <ac:chgData name="Nathália Demetrio" userId="73b6c4bd58836735" providerId="LiveId" clId="{C00AA7F5-0EC5-4656-84E5-B1513740F2F9}" dt="2022-10-03T04:07:42.962" v="5490" actId="478"/>
          <ac:spMkLst>
            <pc:docMk/>
            <pc:sldMk cId="169120042" sldId="1390"/>
            <ac:spMk id="67" creationId="{88683822-30B5-AA6D-FFC2-471718111477}"/>
          </ac:spMkLst>
        </pc:spChg>
        <pc:spChg chg="add del mod">
          <ac:chgData name="Nathália Demetrio" userId="73b6c4bd58836735" providerId="LiveId" clId="{C00AA7F5-0EC5-4656-84E5-B1513740F2F9}" dt="2022-10-03T04:07:42.962" v="5490" actId="478"/>
          <ac:spMkLst>
            <pc:docMk/>
            <pc:sldMk cId="169120042" sldId="1390"/>
            <ac:spMk id="68" creationId="{8BB58FCA-9485-57A0-678D-158AF67BE05A}"/>
          </ac:spMkLst>
        </pc:spChg>
        <pc:spChg chg="add del mod">
          <ac:chgData name="Nathália Demetrio" userId="73b6c4bd58836735" providerId="LiveId" clId="{C00AA7F5-0EC5-4656-84E5-B1513740F2F9}" dt="2022-10-03T03:33:00.468" v="4498" actId="478"/>
          <ac:spMkLst>
            <pc:docMk/>
            <pc:sldMk cId="169120042" sldId="1390"/>
            <ac:spMk id="69" creationId="{04765855-7852-5211-0D23-AD35D1867EE2}"/>
          </ac:spMkLst>
        </pc:spChg>
        <pc:spChg chg="add del mod">
          <ac:chgData name="Nathália Demetrio" userId="73b6c4bd58836735" providerId="LiveId" clId="{C00AA7F5-0EC5-4656-84E5-B1513740F2F9}" dt="2022-10-03T03:33:00.468" v="4498" actId="478"/>
          <ac:spMkLst>
            <pc:docMk/>
            <pc:sldMk cId="169120042" sldId="1390"/>
            <ac:spMk id="70" creationId="{9BFFCF43-D932-B648-1E7A-187C6E2E501A}"/>
          </ac:spMkLst>
        </pc:spChg>
        <pc:spChg chg="add del mod">
          <ac:chgData name="Nathália Demetrio" userId="73b6c4bd58836735" providerId="LiveId" clId="{C00AA7F5-0EC5-4656-84E5-B1513740F2F9}" dt="2022-10-03T03:33:00.468" v="4498" actId="478"/>
          <ac:spMkLst>
            <pc:docMk/>
            <pc:sldMk cId="169120042" sldId="1390"/>
            <ac:spMk id="71" creationId="{DCDCD344-DA80-0048-8E82-94000934F877}"/>
          </ac:spMkLst>
        </pc:spChg>
        <pc:spChg chg="add del mod">
          <ac:chgData name="Nathália Demetrio" userId="73b6c4bd58836735" providerId="LiveId" clId="{C00AA7F5-0EC5-4656-84E5-B1513740F2F9}" dt="2022-10-03T03:33:00.468" v="4498" actId="478"/>
          <ac:spMkLst>
            <pc:docMk/>
            <pc:sldMk cId="169120042" sldId="1390"/>
            <ac:spMk id="72" creationId="{36968056-1876-6FAA-2F91-55CB10BBCF8C}"/>
          </ac:spMkLst>
        </pc:spChg>
        <pc:spChg chg="add del mod">
          <ac:chgData name="Nathália Demetrio" userId="73b6c4bd58836735" providerId="LiveId" clId="{C00AA7F5-0EC5-4656-84E5-B1513740F2F9}" dt="2022-10-03T03:33:00.468" v="4498" actId="478"/>
          <ac:spMkLst>
            <pc:docMk/>
            <pc:sldMk cId="169120042" sldId="1390"/>
            <ac:spMk id="73" creationId="{27A02875-61A5-F278-EFAA-4F18506E3792}"/>
          </ac:spMkLst>
        </pc:spChg>
        <pc:spChg chg="add del mod">
          <ac:chgData name="Nathália Demetrio" userId="73b6c4bd58836735" providerId="LiveId" clId="{C00AA7F5-0EC5-4656-84E5-B1513740F2F9}" dt="2022-10-03T03:33:00.468" v="4498" actId="478"/>
          <ac:spMkLst>
            <pc:docMk/>
            <pc:sldMk cId="169120042" sldId="1390"/>
            <ac:spMk id="74" creationId="{1A6FB7D7-1393-952E-D5EB-29450BF10CD1}"/>
          </ac:spMkLst>
        </pc:spChg>
        <pc:spChg chg="add del mod">
          <ac:chgData name="Nathália Demetrio" userId="73b6c4bd58836735" providerId="LiveId" clId="{C00AA7F5-0EC5-4656-84E5-B1513740F2F9}" dt="2022-10-03T03:33:00.468" v="4498" actId="478"/>
          <ac:spMkLst>
            <pc:docMk/>
            <pc:sldMk cId="169120042" sldId="1390"/>
            <ac:spMk id="75" creationId="{B30988BD-0002-D02F-33DE-22BC0868D2F3}"/>
          </ac:spMkLst>
        </pc:spChg>
        <pc:spChg chg="add del mod">
          <ac:chgData name="Nathália Demetrio" userId="73b6c4bd58836735" providerId="LiveId" clId="{C00AA7F5-0EC5-4656-84E5-B1513740F2F9}" dt="2022-10-03T03:33:00.468" v="4498" actId="478"/>
          <ac:spMkLst>
            <pc:docMk/>
            <pc:sldMk cId="169120042" sldId="1390"/>
            <ac:spMk id="76" creationId="{226EC54E-DD41-A282-171F-9816E95FD387}"/>
          </ac:spMkLst>
        </pc:spChg>
        <pc:spChg chg="add del mod">
          <ac:chgData name="Nathália Demetrio" userId="73b6c4bd58836735" providerId="LiveId" clId="{C00AA7F5-0EC5-4656-84E5-B1513740F2F9}" dt="2022-10-03T03:33:00.468" v="4498" actId="478"/>
          <ac:spMkLst>
            <pc:docMk/>
            <pc:sldMk cId="169120042" sldId="1390"/>
            <ac:spMk id="77" creationId="{0D352466-4DCE-5CFB-36B2-43ED653C65B1}"/>
          </ac:spMkLst>
        </pc:spChg>
        <pc:spChg chg="add del mod">
          <ac:chgData name="Nathália Demetrio" userId="73b6c4bd58836735" providerId="LiveId" clId="{C00AA7F5-0EC5-4656-84E5-B1513740F2F9}" dt="2022-10-03T03:33:00.468" v="4498" actId="478"/>
          <ac:spMkLst>
            <pc:docMk/>
            <pc:sldMk cId="169120042" sldId="1390"/>
            <ac:spMk id="78" creationId="{335A52E4-0806-1D4A-6CF7-20FDBB193DB8}"/>
          </ac:spMkLst>
        </pc:spChg>
        <pc:spChg chg="add del mod">
          <ac:chgData name="Nathália Demetrio" userId="73b6c4bd58836735" providerId="LiveId" clId="{C00AA7F5-0EC5-4656-84E5-B1513740F2F9}" dt="2022-10-03T03:33:00.468" v="4498" actId="478"/>
          <ac:spMkLst>
            <pc:docMk/>
            <pc:sldMk cId="169120042" sldId="1390"/>
            <ac:spMk id="79" creationId="{BB011DBD-3967-A336-8429-3F6FA5B7C53E}"/>
          </ac:spMkLst>
        </pc:spChg>
        <pc:spChg chg="add del mod">
          <ac:chgData name="Nathália Demetrio" userId="73b6c4bd58836735" providerId="LiveId" clId="{C00AA7F5-0EC5-4656-84E5-B1513740F2F9}" dt="2022-10-03T03:33:00.468" v="4498" actId="478"/>
          <ac:spMkLst>
            <pc:docMk/>
            <pc:sldMk cId="169120042" sldId="1390"/>
            <ac:spMk id="80" creationId="{9801A3E3-541C-0817-A36F-94DE2D54F637}"/>
          </ac:spMkLst>
        </pc:spChg>
        <pc:spChg chg="add del mod">
          <ac:chgData name="Nathália Demetrio" userId="73b6c4bd58836735" providerId="LiveId" clId="{C00AA7F5-0EC5-4656-84E5-B1513740F2F9}" dt="2022-10-03T03:33:00.468" v="4498" actId="478"/>
          <ac:spMkLst>
            <pc:docMk/>
            <pc:sldMk cId="169120042" sldId="1390"/>
            <ac:spMk id="81" creationId="{8795F6D3-17F1-EAC1-AF0F-E274FF85EDA9}"/>
          </ac:spMkLst>
        </pc:spChg>
        <pc:spChg chg="add del mod">
          <ac:chgData name="Nathália Demetrio" userId="73b6c4bd58836735" providerId="LiveId" clId="{C00AA7F5-0EC5-4656-84E5-B1513740F2F9}" dt="2022-10-03T04:07:42.962" v="5490" actId="478"/>
          <ac:spMkLst>
            <pc:docMk/>
            <pc:sldMk cId="169120042" sldId="1390"/>
            <ac:spMk id="82" creationId="{8CD57DBD-EB4E-D527-3EC2-FB98701C7ECF}"/>
          </ac:spMkLst>
        </pc:spChg>
        <pc:spChg chg="add del mod">
          <ac:chgData name="Nathália Demetrio" userId="73b6c4bd58836735" providerId="LiveId" clId="{C00AA7F5-0EC5-4656-84E5-B1513740F2F9}" dt="2022-10-03T04:07:42.962" v="5490" actId="478"/>
          <ac:spMkLst>
            <pc:docMk/>
            <pc:sldMk cId="169120042" sldId="1390"/>
            <ac:spMk id="83" creationId="{A7ECFF87-3E22-1A04-FA1C-0954112CA5EE}"/>
          </ac:spMkLst>
        </pc:spChg>
        <pc:spChg chg="add del mod">
          <ac:chgData name="Nathália Demetrio" userId="73b6c4bd58836735" providerId="LiveId" clId="{C00AA7F5-0EC5-4656-84E5-B1513740F2F9}" dt="2022-10-03T04:07:42.962" v="5490" actId="478"/>
          <ac:spMkLst>
            <pc:docMk/>
            <pc:sldMk cId="169120042" sldId="1390"/>
            <ac:spMk id="84" creationId="{A6A3B733-1AC3-0BD0-D325-A61C7B38BC05}"/>
          </ac:spMkLst>
        </pc:spChg>
        <pc:spChg chg="add del mod">
          <ac:chgData name="Nathália Demetrio" userId="73b6c4bd58836735" providerId="LiveId" clId="{C00AA7F5-0EC5-4656-84E5-B1513740F2F9}" dt="2022-10-03T04:07:42.962" v="5490" actId="478"/>
          <ac:spMkLst>
            <pc:docMk/>
            <pc:sldMk cId="169120042" sldId="1390"/>
            <ac:spMk id="85" creationId="{6C825B75-20DA-BD9B-17A4-11D8DAAA2748}"/>
          </ac:spMkLst>
        </pc:spChg>
        <pc:spChg chg="add del mod">
          <ac:chgData name="Nathália Demetrio" userId="73b6c4bd58836735" providerId="LiveId" clId="{C00AA7F5-0EC5-4656-84E5-B1513740F2F9}" dt="2022-10-03T03:46:03.395" v="5104" actId="478"/>
          <ac:spMkLst>
            <pc:docMk/>
            <pc:sldMk cId="169120042" sldId="1390"/>
            <ac:spMk id="86" creationId="{9DB08E18-7D9D-3C36-062A-ADB58B341AFE}"/>
          </ac:spMkLst>
        </pc:spChg>
        <pc:spChg chg="add del mod">
          <ac:chgData name="Nathália Demetrio" userId="73b6c4bd58836735" providerId="LiveId" clId="{C00AA7F5-0EC5-4656-84E5-B1513740F2F9}" dt="2022-10-03T04:07:42.962" v="5490" actId="478"/>
          <ac:spMkLst>
            <pc:docMk/>
            <pc:sldMk cId="169120042" sldId="1390"/>
            <ac:spMk id="87" creationId="{0C002825-9CD8-B7D4-E88A-C0265CF3FF50}"/>
          </ac:spMkLst>
        </pc:spChg>
        <pc:spChg chg="add del mod">
          <ac:chgData name="Nathália Demetrio" userId="73b6c4bd58836735" providerId="LiveId" clId="{C00AA7F5-0EC5-4656-84E5-B1513740F2F9}" dt="2022-10-03T04:07:42.962" v="5490" actId="478"/>
          <ac:spMkLst>
            <pc:docMk/>
            <pc:sldMk cId="169120042" sldId="1390"/>
            <ac:spMk id="88" creationId="{37C48490-3C52-1A4A-124B-063DCE1CE958}"/>
          </ac:spMkLst>
        </pc:spChg>
        <pc:spChg chg="add del mod">
          <ac:chgData name="Nathália Demetrio" userId="73b6c4bd58836735" providerId="LiveId" clId="{C00AA7F5-0EC5-4656-84E5-B1513740F2F9}" dt="2022-10-03T04:07:42.962" v="5490" actId="478"/>
          <ac:spMkLst>
            <pc:docMk/>
            <pc:sldMk cId="169120042" sldId="1390"/>
            <ac:spMk id="89" creationId="{7CFCAED1-2E1B-1FE2-54A9-79B91E4D558F}"/>
          </ac:spMkLst>
        </pc:spChg>
        <pc:spChg chg="add del mod">
          <ac:chgData name="Nathália Demetrio" userId="73b6c4bd58836735" providerId="LiveId" clId="{C00AA7F5-0EC5-4656-84E5-B1513740F2F9}" dt="2022-10-03T04:07:42.962" v="5490" actId="478"/>
          <ac:spMkLst>
            <pc:docMk/>
            <pc:sldMk cId="169120042" sldId="1390"/>
            <ac:spMk id="90" creationId="{901A3A83-CFDD-1B59-FC24-73CB22916E54}"/>
          </ac:spMkLst>
        </pc:spChg>
        <pc:spChg chg="add del mod">
          <ac:chgData name="Nathália Demetrio" userId="73b6c4bd58836735" providerId="LiveId" clId="{C00AA7F5-0EC5-4656-84E5-B1513740F2F9}" dt="2022-10-03T04:07:42.962" v="5490" actId="478"/>
          <ac:spMkLst>
            <pc:docMk/>
            <pc:sldMk cId="169120042" sldId="1390"/>
            <ac:spMk id="91" creationId="{423995D2-D816-96C9-3273-DBC41DE85399}"/>
          </ac:spMkLst>
        </pc:spChg>
        <pc:spChg chg="add del mod">
          <ac:chgData name="Nathália Demetrio" userId="73b6c4bd58836735" providerId="LiveId" clId="{C00AA7F5-0EC5-4656-84E5-B1513740F2F9}" dt="2022-10-03T04:07:42.962" v="5490" actId="478"/>
          <ac:spMkLst>
            <pc:docMk/>
            <pc:sldMk cId="169120042" sldId="1390"/>
            <ac:spMk id="92" creationId="{21D7724A-A9D9-25F3-2ACD-116EC2917366}"/>
          </ac:spMkLst>
        </pc:spChg>
        <pc:spChg chg="add del mod">
          <ac:chgData name="Nathália Demetrio" userId="73b6c4bd58836735" providerId="LiveId" clId="{C00AA7F5-0EC5-4656-84E5-B1513740F2F9}" dt="2022-10-03T04:07:42.962" v="5490" actId="478"/>
          <ac:spMkLst>
            <pc:docMk/>
            <pc:sldMk cId="169120042" sldId="1390"/>
            <ac:spMk id="93" creationId="{AD6553D9-35AC-22CA-90C9-D7C4053691E4}"/>
          </ac:spMkLst>
        </pc:spChg>
        <pc:spChg chg="add del mod">
          <ac:chgData name="Nathália Demetrio" userId="73b6c4bd58836735" providerId="LiveId" clId="{C00AA7F5-0EC5-4656-84E5-B1513740F2F9}" dt="2022-10-03T04:07:42.962" v="5490" actId="478"/>
          <ac:spMkLst>
            <pc:docMk/>
            <pc:sldMk cId="169120042" sldId="1390"/>
            <ac:spMk id="94" creationId="{69D439BE-E935-5BA3-F91E-8F77E2EEA405}"/>
          </ac:spMkLst>
        </pc:spChg>
        <pc:spChg chg="add del mod">
          <ac:chgData name="Nathália Demetrio" userId="73b6c4bd58836735" providerId="LiveId" clId="{C00AA7F5-0EC5-4656-84E5-B1513740F2F9}" dt="2022-10-03T04:07:42.962" v="5490" actId="478"/>
          <ac:spMkLst>
            <pc:docMk/>
            <pc:sldMk cId="169120042" sldId="1390"/>
            <ac:spMk id="95" creationId="{F1762713-51C9-D93E-C9CF-9624B49C4121}"/>
          </ac:spMkLst>
        </pc:spChg>
        <pc:spChg chg="add del mod">
          <ac:chgData name="Nathália Demetrio" userId="73b6c4bd58836735" providerId="LiveId" clId="{C00AA7F5-0EC5-4656-84E5-B1513740F2F9}" dt="2022-10-03T04:07:42.962" v="5490" actId="478"/>
          <ac:spMkLst>
            <pc:docMk/>
            <pc:sldMk cId="169120042" sldId="1390"/>
            <ac:spMk id="96" creationId="{190FFA5D-A2F7-A211-BD99-80257D933349}"/>
          </ac:spMkLst>
        </pc:spChg>
        <pc:spChg chg="add del mod">
          <ac:chgData name="Nathália Demetrio" userId="73b6c4bd58836735" providerId="LiveId" clId="{C00AA7F5-0EC5-4656-84E5-B1513740F2F9}" dt="2022-10-03T04:07:42.962" v="5490" actId="478"/>
          <ac:spMkLst>
            <pc:docMk/>
            <pc:sldMk cId="169120042" sldId="1390"/>
            <ac:spMk id="97" creationId="{EDBAC475-1D0E-6505-084F-A698994C71B0}"/>
          </ac:spMkLst>
        </pc:spChg>
        <pc:spChg chg="add del mod">
          <ac:chgData name="Nathália Demetrio" userId="73b6c4bd58836735" providerId="LiveId" clId="{C00AA7F5-0EC5-4656-84E5-B1513740F2F9}" dt="2022-10-03T04:07:42.962" v="5490" actId="478"/>
          <ac:spMkLst>
            <pc:docMk/>
            <pc:sldMk cId="169120042" sldId="1390"/>
            <ac:spMk id="98" creationId="{A137218E-F584-5ADC-2F5A-7C2C23D12A7E}"/>
          </ac:spMkLst>
        </pc:spChg>
        <pc:spChg chg="add del mod">
          <ac:chgData name="Nathália Demetrio" userId="73b6c4bd58836735" providerId="LiveId" clId="{C00AA7F5-0EC5-4656-84E5-B1513740F2F9}" dt="2022-10-03T03:33:49.300" v="4522" actId="478"/>
          <ac:spMkLst>
            <pc:docMk/>
            <pc:sldMk cId="169120042" sldId="1390"/>
            <ac:spMk id="99" creationId="{59DF1E5A-27CD-ACBD-4918-5B71A5C5FF2B}"/>
          </ac:spMkLst>
        </pc:spChg>
        <pc:spChg chg="add del mod ord">
          <ac:chgData name="Nathália Demetrio" userId="73b6c4bd58836735" providerId="LiveId" clId="{C00AA7F5-0EC5-4656-84E5-B1513740F2F9}" dt="2022-10-03T04:07:42.962" v="5490" actId="478"/>
          <ac:spMkLst>
            <pc:docMk/>
            <pc:sldMk cId="169120042" sldId="1390"/>
            <ac:spMk id="100" creationId="{9B24AE89-6DEA-7E38-9B5F-F64BF0878ABC}"/>
          </ac:spMkLst>
        </pc:spChg>
        <pc:spChg chg="add del mod">
          <ac:chgData name="Nathália Demetrio" userId="73b6c4bd58836735" providerId="LiveId" clId="{C00AA7F5-0EC5-4656-84E5-B1513740F2F9}" dt="2022-10-03T04:07:42.962" v="5490" actId="478"/>
          <ac:spMkLst>
            <pc:docMk/>
            <pc:sldMk cId="169120042" sldId="1390"/>
            <ac:spMk id="101" creationId="{130362FF-F340-DB4A-FD1A-809DE8DF26EB}"/>
          </ac:spMkLst>
        </pc:spChg>
        <pc:spChg chg="add del mod ord">
          <ac:chgData name="Nathália Demetrio" userId="73b6c4bd58836735" providerId="LiveId" clId="{C00AA7F5-0EC5-4656-84E5-B1513740F2F9}" dt="2022-10-03T04:07:42.962" v="5490" actId="478"/>
          <ac:spMkLst>
            <pc:docMk/>
            <pc:sldMk cId="169120042" sldId="1390"/>
            <ac:spMk id="102" creationId="{F6361C96-B00B-4EC0-830D-229779C578B7}"/>
          </ac:spMkLst>
        </pc:spChg>
        <pc:spChg chg="add del mod">
          <ac:chgData name="Nathália Demetrio" userId="73b6c4bd58836735" providerId="LiveId" clId="{C00AA7F5-0EC5-4656-84E5-B1513740F2F9}" dt="2022-10-03T04:07:42.962" v="5490" actId="478"/>
          <ac:spMkLst>
            <pc:docMk/>
            <pc:sldMk cId="169120042" sldId="1390"/>
            <ac:spMk id="103" creationId="{00E95A01-5807-BE38-B298-4E79CB637734}"/>
          </ac:spMkLst>
        </pc:spChg>
        <pc:spChg chg="add del mod ord">
          <ac:chgData name="Nathália Demetrio" userId="73b6c4bd58836735" providerId="LiveId" clId="{C00AA7F5-0EC5-4656-84E5-B1513740F2F9}" dt="2022-10-03T04:08:10.769" v="5520" actId="478"/>
          <ac:spMkLst>
            <pc:docMk/>
            <pc:sldMk cId="169120042" sldId="1390"/>
            <ac:spMk id="104" creationId="{4E1E1A3D-D1CF-D887-CCF0-1B83972038CB}"/>
          </ac:spMkLst>
        </pc:spChg>
        <pc:spChg chg="add mod">
          <ac:chgData name="Nathália Demetrio" userId="73b6c4bd58836735" providerId="LiveId" clId="{C00AA7F5-0EC5-4656-84E5-B1513740F2F9}" dt="2022-10-05T04:00:26.349" v="5877" actId="207"/>
          <ac:spMkLst>
            <pc:docMk/>
            <pc:sldMk cId="169120042" sldId="1390"/>
            <ac:spMk id="105" creationId="{4581E1BA-DBB8-8A47-5ADB-442AD2941FCD}"/>
          </ac:spMkLst>
        </pc:spChg>
        <pc:spChg chg="add mod">
          <ac:chgData name="Nathália Demetrio" userId="73b6c4bd58836735" providerId="LiveId" clId="{C00AA7F5-0EC5-4656-84E5-B1513740F2F9}" dt="2022-10-05T04:00:19.730" v="5876" actId="2085"/>
          <ac:spMkLst>
            <pc:docMk/>
            <pc:sldMk cId="169120042" sldId="1390"/>
            <ac:spMk id="106" creationId="{54A98080-532C-E25B-8036-5F0481BE0C28}"/>
          </ac:spMkLst>
        </pc:spChg>
        <pc:spChg chg="add mod">
          <ac:chgData name="Nathália Demetrio" userId="73b6c4bd58836735" providerId="LiveId" clId="{C00AA7F5-0EC5-4656-84E5-B1513740F2F9}" dt="2022-10-05T04:00:26.349" v="5877" actId="207"/>
          <ac:spMkLst>
            <pc:docMk/>
            <pc:sldMk cId="169120042" sldId="1390"/>
            <ac:spMk id="107" creationId="{3697491E-D9DE-90AE-389C-CBB2DBD8C19A}"/>
          </ac:spMkLst>
        </pc:spChg>
        <pc:spChg chg="add mod">
          <ac:chgData name="Nathália Demetrio" userId="73b6c4bd58836735" providerId="LiveId" clId="{C00AA7F5-0EC5-4656-84E5-B1513740F2F9}" dt="2022-10-05T04:00:19.730" v="5876" actId="2085"/>
          <ac:spMkLst>
            <pc:docMk/>
            <pc:sldMk cId="169120042" sldId="1390"/>
            <ac:spMk id="108" creationId="{D9DE262B-BE41-459D-DE3A-40FFCFE8D18B}"/>
          </ac:spMkLst>
        </pc:spChg>
        <pc:spChg chg="add mod">
          <ac:chgData name="Nathália Demetrio" userId="73b6c4bd58836735" providerId="LiveId" clId="{C00AA7F5-0EC5-4656-84E5-B1513740F2F9}" dt="2022-10-05T04:07:05.152" v="5952" actId="207"/>
          <ac:spMkLst>
            <pc:docMk/>
            <pc:sldMk cId="169120042" sldId="1390"/>
            <ac:spMk id="109" creationId="{06FB1F42-6557-ACC7-7086-736662D0AD1B}"/>
          </ac:spMkLst>
        </pc:spChg>
        <pc:spChg chg="add mod">
          <ac:chgData name="Nathália Demetrio" userId="73b6c4bd58836735" providerId="LiveId" clId="{C00AA7F5-0EC5-4656-84E5-B1513740F2F9}" dt="2022-10-05T04:07:05.152" v="5952" actId="207"/>
          <ac:spMkLst>
            <pc:docMk/>
            <pc:sldMk cId="169120042" sldId="1390"/>
            <ac:spMk id="110" creationId="{1304AB8C-F46F-4082-F735-C13929869888}"/>
          </ac:spMkLst>
        </pc:spChg>
        <pc:spChg chg="add mod">
          <ac:chgData name="Nathália Demetrio" userId="73b6c4bd58836735" providerId="LiveId" clId="{C00AA7F5-0EC5-4656-84E5-B1513740F2F9}" dt="2022-10-05T04:00:19.730" v="5876" actId="2085"/>
          <ac:spMkLst>
            <pc:docMk/>
            <pc:sldMk cId="169120042" sldId="1390"/>
            <ac:spMk id="111" creationId="{D5DDB9A5-4D2A-622D-B336-50634E1D90E1}"/>
          </ac:spMkLst>
        </pc:spChg>
        <pc:spChg chg="add mod">
          <ac:chgData name="Nathália Demetrio" userId="73b6c4bd58836735" providerId="LiveId" clId="{C00AA7F5-0EC5-4656-84E5-B1513740F2F9}" dt="2022-10-05T04:07:34.001" v="5956" actId="1036"/>
          <ac:spMkLst>
            <pc:docMk/>
            <pc:sldMk cId="169120042" sldId="1390"/>
            <ac:spMk id="112" creationId="{0B373C7D-B6AC-8603-CB56-41626ECC9D4A}"/>
          </ac:spMkLst>
        </pc:spChg>
        <pc:spChg chg="add mod">
          <ac:chgData name="Nathália Demetrio" userId="73b6c4bd58836735" providerId="LiveId" clId="{C00AA7F5-0EC5-4656-84E5-B1513740F2F9}" dt="2022-10-05T04:07:34.001" v="5956" actId="1036"/>
          <ac:spMkLst>
            <pc:docMk/>
            <pc:sldMk cId="169120042" sldId="1390"/>
            <ac:spMk id="113" creationId="{7E6BEAE5-96A8-3FCE-312E-72B2BEAC7CE2}"/>
          </ac:spMkLst>
        </pc:spChg>
        <pc:spChg chg="add mod">
          <ac:chgData name="Nathália Demetrio" userId="73b6c4bd58836735" providerId="LiveId" clId="{C00AA7F5-0EC5-4656-84E5-B1513740F2F9}" dt="2022-10-05T04:07:34.001" v="5956" actId="1036"/>
          <ac:spMkLst>
            <pc:docMk/>
            <pc:sldMk cId="169120042" sldId="1390"/>
            <ac:spMk id="114" creationId="{5FA57FCD-0382-E689-CB8B-85465C910C05}"/>
          </ac:spMkLst>
        </pc:spChg>
        <pc:spChg chg="add mod">
          <ac:chgData name="Nathália Demetrio" userId="73b6c4bd58836735" providerId="LiveId" clId="{C00AA7F5-0EC5-4656-84E5-B1513740F2F9}" dt="2022-10-05T04:07:34.001" v="5956" actId="1036"/>
          <ac:spMkLst>
            <pc:docMk/>
            <pc:sldMk cId="169120042" sldId="1390"/>
            <ac:spMk id="115" creationId="{C192E7C8-319A-3B5E-B0AC-FC2261ECE1FC}"/>
          </ac:spMkLst>
        </pc:spChg>
        <pc:spChg chg="add mod">
          <ac:chgData name="Nathália Demetrio" userId="73b6c4bd58836735" providerId="LiveId" clId="{C00AA7F5-0EC5-4656-84E5-B1513740F2F9}" dt="2022-10-05T04:07:34.001" v="5956" actId="1036"/>
          <ac:spMkLst>
            <pc:docMk/>
            <pc:sldMk cId="169120042" sldId="1390"/>
            <ac:spMk id="116" creationId="{8D17307F-263E-D9E7-4D97-B34D2CA9376E}"/>
          </ac:spMkLst>
        </pc:spChg>
        <pc:spChg chg="add mod">
          <ac:chgData name="Nathália Demetrio" userId="73b6c4bd58836735" providerId="LiveId" clId="{C00AA7F5-0EC5-4656-84E5-B1513740F2F9}" dt="2022-10-05T04:07:34.001" v="5956" actId="1036"/>
          <ac:spMkLst>
            <pc:docMk/>
            <pc:sldMk cId="169120042" sldId="1390"/>
            <ac:spMk id="117" creationId="{D247BDA3-87E1-6B9C-8310-1BC49B27C0C2}"/>
          </ac:spMkLst>
        </pc:spChg>
        <pc:spChg chg="add mod">
          <ac:chgData name="Nathália Demetrio" userId="73b6c4bd58836735" providerId="LiveId" clId="{C00AA7F5-0EC5-4656-84E5-B1513740F2F9}" dt="2022-10-05T04:07:34.001" v="5956" actId="1036"/>
          <ac:spMkLst>
            <pc:docMk/>
            <pc:sldMk cId="169120042" sldId="1390"/>
            <ac:spMk id="118" creationId="{260CB07D-C1B2-83A1-4323-CD48EF0CC70D}"/>
          </ac:spMkLst>
        </pc:spChg>
        <pc:grpChg chg="add mod">
          <ac:chgData name="Nathália Demetrio" userId="73b6c4bd58836735" providerId="LiveId" clId="{C00AA7F5-0EC5-4656-84E5-B1513740F2F9}" dt="2022-09-28T03:29:58.085" v="2897" actId="164"/>
          <ac:grpSpMkLst>
            <pc:docMk/>
            <pc:sldMk cId="169120042" sldId="1390"/>
            <ac:grpSpMk id="8" creationId="{56672FA1-67B9-8CEA-7B40-926BAEA8BCEA}"/>
          </ac:grpSpMkLst>
        </pc:grpChg>
        <pc:grpChg chg="add mod">
          <ac:chgData name="Nathália Demetrio" userId="73b6c4bd58836735" providerId="LiveId" clId="{C00AA7F5-0EC5-4656-84E5-B1513740F2F9}" dt="2022-10-03T04:07:48.817" v="5511" actId="1035"/>
          <ac:grpSpMkLst>
            <pc:docMk/>
            <pc:sldMk cId="169120042" sldId="1390"/>
            <ac:grpSpMk id="14" creationId="{01D3F8D4-5D5E-B532-ADB7-2638F1A2C28B}"/>
          </ac:grpSpMkLst>
        </pc:grpChg>
        <pc:grpChg chg="del">
          <ac:chgData name="Nathália Demetrio" userId="73b6c4bd58836735" providerId="LiveId" clId="{C00AA7F5-0EC5-4656-84E5-B1513740F2F9}" dt="2022-09-28T02:49:00.408" v="2866" actId="478"/>
          <ac:grpSpMkLst>
            <pc:docMk/>
            <pc:sldMk cId="169120042" sldId="1390"/>
            <ac:grpSpMk id="19" creationId="{0C1B3721-E4E6-13F1-9659-204854DEA7E0}"/>
          </ac:grpSpMkLst>
        </pc:grpChg>
        <pc:grpChg chg="add mod">
          <ac:chgData name="Nathália Demetrio" userId="73b6c4bd58836735" providerId="LiveId" clId="{C00AA7F5-0EC5-4656-84E5-B1513740F2F9}" dt="2022-10-05T04:01:40.131" v="5921" actId="1036"/>
          <ac:grpSpMkLst>
            <pc:docMk/>
            <pc:sldMk cId="169120042" sldId="1390"/>
            <ac:grpSpMk id="48" creationId="{6E626DE4-89E0-9113-618E-239342C55D37}"/>
          </ac:grpSpMkLst>
        </pc:grpChg>
        <pc:grpChg chg="mod">
          <ac:chgData name="Nathália Demetrio" userId="73b6c4bd58836735" providerId="LiveId" clId="{C00AA7F5-0EC5-4656-84E5-B1513740F2F9}" dt="2022-10-05T04:01:40.131" v="5921" actId="1036"/>
          <ac:grpSpMkLst>
            <pc:docMk/>
            <pc:sldMk cId="169120042" sldId="1390"/>
            <ac:grpSpMk id="49" creationId="{BDD69F04-B374-8A8A-CD49-6D6D167F7657}"/>
          </ac:grpSpMkLst>
        </pc:grpChg>
        <pc:grpChg chg="del">
          <ac:chgData name="Nathália Demetrio" userId="73b6c4bd58836735" providerId="LiveId" clId="{C00AA7F5-0EC5-4656-84E5-B1513740F2F9}" dt="2022-09-28T02:49:00.408" v="2866" actId="478"/>
          <ac:grpSpMkLst>
            <pc:docMk/>
            <pc:sldMk cId="169120042" sldId="1390"/>
            <ac:grpSpMk id="52" creationId="{1CFF8118-798A-B6FE-0BCE-2A9E101E314F}"/>
          </ac:grpSpMkLst>
        </pc:grpChg>
        <pc:graphicFrameChg chg="add del modGraphic">
          <ac:chgData name="Nathália Demetrio" userId="73b6c4bd58836735" providerId="LiveId" clId="{C00AA7F5-0EC5-4656-84E5-B1513740F2F9}" dt="2022-10-03T03:20:58.165" v="4146" actId="478"/>
          <ac:graphicFrameMkLst>
            <pc:docMk/>
            <pc:sldMk cId="169120042" sldId="1390"/>
            <ac:graphicFrameMk id="58" creationId="{9CDD75A7-39A3-F3C9-3502-3E916BDF769D}"/>
          </ac:graphicFrameMkLst>
        </pc:graphicFrameChg>
        <pc:picChg chg="add del mod">
          <ac:chgData name="Nathália Demetrio" userId="73b6c4bd58836735" providerId="LiveId" clId="{C00AA7F5-0EC5-4656-84E5-B1513740F2F9}" dt="2022-10-03T02:21:51.539" v="3836" actId="21"/>
          <ac:picMkLst>
            <pc:docMk/>
            <pc:sldMk cId="169120042" sldId="1390"/>
            <ac:picMk id="3" creationId="{50192AE4-228C-A20A-8B53-6AE5079F45FB}"/>
          </ac:picMkLst>
        </pc:picChg>
        <pc:picChg chg="add mod modCrop">
          <ac:chgData name="Nathália Demetrio" userId="73b6c4bd58836735" providerId="LiveId" clId="{C00AA7F5-0EC5-4656-84E5-B1513740F2F9}" dt="2022-10-03T04:07:48.817" v="5511" actId="1035"/>
          <ac:picMkLst>
            <pc:docMk/>
            <pc:sldMk cId="169120042" sldId="1390"/>
            <ac:picMk id="4" creationId="{3F8591AC-285A-65AA-2D58-16AF2691D83E}"/>
          </ac:picMkLst>
        </pc:picChg>
        <pc:picChg chg="add del mod">
          <ac:chgData name="Nathália Demetrio" userId="73b6c4bd58836735" providerId="LiveId" clId="{C00AA7F5-0EC5-4656-84E5-B1513740F2F9}" dt="2022-10-09T13:25:09.567" v="8966" actId="478"/>
          <ac:picMkLst>
            <pc:docMk/>
            <pc:sldMk cId="169120042" sldId="1390"/>
            <ac:picMk id="5" creationId="{EABC1A6A-D501-6573-DCCC-3F689140A42B}"/>
          </ac:picMkLst>
        </pc:picChg>
        <pc:picChg chg="add mod modCrop">
          <ac:chgData name="Nathália Demetrio" userId="73b6c4bd58836735" providerId="LiveId" clId="{C00AA7F5-0EC5-4656-84E5-B1513740F2F9}" dt="2022-10-03T04:07:48.817" v="5511" actId="1035"/>
          <ac:picMkLst>
            <pc:docMk/>
            <pc:sldMk cId="169120042" sldId="1390"/>
            <ac:picMk id="6" creationId="{DFC09267-A119-C677-80C4-721B0387C6E6}"/>
          </ac:picMkLst>
        </pc:picChg>
        <pc:picChg chg="add mod modCrop">
          <ac:chgData name="Nathália Demetrio" userId="73b6c4bd58836735" providerId="LiveId" clId="{C00AA7F5-0EC5-4656-84E5-B1513740F2F9}" dt="2022-10-03T04:07:48.817" v="5511" actId="1035"/>
          <ac:picMkLst>
            <pc:docMk/>
            <pc:sldMk cId="169120042" sldId="1390"/>
            <ac:picMk id="7" creationId="{7B74E140-7EA5-F287-4B6C-64BD2583269B}"/>
          </ac:picMkLst>
        </pc:picChg>
        <pc:picChg chg="add del mod modCrop">
          <ac:chgData name="Nathália Demetrio" userId="73b6c4bd58836735" providerId="LiveId" clId="{C00AA7F5-0EC5-4656-84E5-B1513740F2F9}" dt="2022-09-28T03:30:59.762" v="2936" actId="478"/>
          <ac:picMkLst>
            <pc:docMk/>
            <pc:sldMk cId="169120042" sldId="1390"/>
            <ac:picMk id="9" creationId="{9FFB73E8-8F43-43A1-C35A-3650F7B1F2CB}"/>
          </ac:picMkLst>
        </pc:picChg>
        <pc:picChg chg="add mod modCrop">
          <ac:chgData name="Nathália Demetrio" userId="73b6c4bd58836735" providerId="LiveId" clId="{C00AA7F5-0EC5-4656-84E5-B1513740F2F9}" dt="2022-10-03T04:07:48.817" v="5511" actId="1035"/>
          <ac:picMkLst>
            <pc:docMk/>
            <pc:sldMk cId="169120042" sldId="1390"/>
            <ac:picMk id="10" creationId="{86D83452-EC22-3503-1ADF-66A7FA5CA049}"/>
          </ac:picMkLst>
        </pc:picChg>
        <pc:picChg chg="add mod">
          <ac:chgData name="Nathália Demetrio" userId="73b6c4bd58836735" providerId="LiveId" clId="{C00AA7F5-0EC5-4656-84E5-B1513740F2F9}" dt="2022-10-03T04:07:48.817" v="5511" actId="1035"/>
          <ac:picMkLst>
            <pc:docMk/>
            <pc:sldMk cId="169120042" sldId="1390"/>
            <ac:picMk id="11" creationId="{5100AAE6-6994-114B-E8EF-8CCED02DADD3}"/>
          </ac:picMkLst>
        </pc:picChg>
        <pc:picChg chg="add mod">
          <ac:chgData name="Nathália Demetrio" userId="73b6c4bd58836735" providerId="LiveId" clId="{C00AA7F5-0EC5-4656-84E5-B1513740F2F9}" dt="2022-10-03T04:07:48.817" v="5511" actId="1035"/>
          <ac:picMkLst>
            <pc:docMk/>
            <pc:sldMk cId="169120042" sldId="1390"/>
            <ac:picMk id="12" creationId="{9ABB9D7C-889B-E0E0-271A-3CD3419C95CE}"/>
          </ac:picMkLst>
        </pc:picChg>
        <pc:picChg chg="add mod modCrop">
          <ac:chgData name="Nathália Demetrio" userId="73b6c4bd58836735" providerId="LiveId" clId="{C00AA7F5-0EC5-4656-84E5-B1513740F2F9}" dt="2022-10-03T04:07:48.817" v="5511" actId="1035"/>
          <ac:picMkLst>
            <pc:docMk/>
            <pc:sldMk cId="169120042" sldId="1390"/>
            <ac:picMk id="13" creationId="{DB5D5F30-033B-58F6-5552-4E34CC33AD73}"/>
          </ac:picMkLst>
        </pc:picChg>
        <pc:picChg chg="add del mod">
          <ac:chgData name="Nathália Demetrio" userId="73b6c4bd58836735" providerId="LiveId" clId="{C00AA7F5-0EC5-4656-84E5-B1513740F2F9}" dt="2022-10-03T03:48:58.006" v="5191" actId="478"/>
          <ac:picMkLst>
            <pc:docMk/>
            <pc:sldMk cId="169120042" sldId="1390"/>
            <ac:picMk id="23" creationId="{022230DA-91F0-845F-7323-9A7EC0A38ABC}"/>
          </ac:picMkLst>
        </pc:picChg>
        <pc:picChg chg="add del mod">
          <ac:chgData name="Nathália Demetrio" userId="73b6c4bd58836735" providerId="LiveId" clId="{C00AA7F5-0EC5-4656-84E5-B1513740F2F9}" dt="2022-10-03T03:48:58.006" v="5191" actId="478"/>
          <ac:picMkLst>
            <pc:docMk/>
            <pc:sldMk cId="169120042" sldId="1390"/>
            <ac:picMk id="24" creationId="{94988C96-F515-9602-9A88-1482283F850A}"/>
          </ac:picMkLst>
        </pc:picChg>
        <pc:picChg chg="del">
          <ac:chgData name="Nathália Demetrio" userId="73b6c4bd58836735" providerId="LiveId" clId="{C00AA7F5-0EC5-4656-84E5-B1513740F2F9}" dt="2022-09-28T02:49:00.408" v="2866" actId="478"/>
          <ac:picMkLst>
            <pc:docMk/>
            <pc:sldMk cId="169120042" sldId="1390"/>
            <ac:picMk id="30" creationId="{D6B851E1-995E-0969-37F9-BF8B6DB4B7D2}"/>
          </ac:picMkLst>
        </pc:picChg>
        <pc:picChg chg="del">
          <ac:chgData name="Nathália Demetrio" userId="73b6c4bd58836735" providerId="LiveId" clId="{C00AA7F5-0EC5-4656-84E5-B1513740F2F9}" dt="2022-09-28T02:49:00.408" v="2866" actId="478"/>
          <ac:picMkLst>
            <pc:docMk/>
            <pc:sldMk cId="169120042" sldId="1390"/>
            <ac:picMk id="31" creationId="{A00B3854-2336-1411-F9B6-0385AB07E3CF}"/>
          </ac:picMkLst>
        </pc:picChg>
        <pc:picChg chg="del">
          <ac:chgData name="Nathália Demetrio" userId="73b6c4bd58836735" providerId="LiveId" clId="{C00AA7F5-0EC5-4656-84E5-B1513740F2F9}" dt="2022-09-28T02:49:00.408" v="2866" actId="478"/>
          <ac:picMkLst>
            <pc:docMk/>
            <pc:sldMk cId="169120042" sldId="1390"/>
            <ac:picMk id="33" creationId="{BF284EC9-0D9F-1BB0-8B99-532AB4321059}"/>
          </ac:picMkLst>
        </pc:picChg>
        <pc:picChg chg="del">
          <ac:chgData name="Nathália Demetrio" userId="73b6c4bd58836735" providerId="LiveId" clId="{C00AA7F5-0EC5-4656-84E5-B1513740F2F9}" dt="2022-09-28T02:49:00.408" v="2866" actId="478"/>
          <ac:picMkLst>
            <pc:docMk/>
            <pc:sldMk cId="169120042" sldId="1390"/>
            <ac:picMk id="34" creationId="{577E8EA7-9BED-47FD-54E9-7A060D6A3260}"/>
          </ac:picMkLst>
        </pc:picChg>
        <pc:picChg chg="del">
          <ac:chgData name="Nathália Demetrio" userId="73b6c4bd58836735" providerId="LiveId" clId="{C00AA7F5-0EC5-4656-84E5-B1513740F2F9}" dt="2022-09-28T02:49:00.408" v="2866" actId="478"/>
          <ac:picMkLst>
            <pc:docMk/>
            <pc:sldMk cId="169120042" sldId="1390"/>
            <ac:picMk id="35" creationId="{F98EB3AA-332B-5CBB-17AF-FA9EFABC1999}"/>
          </ac:picMkLst>
        </pc:picChg>
        <pc:picChg chg="del">
          <ac:chgData name="Nathália Demetrio" userId="73b6c4bd58836735" providerId="LiveId" clId="{C00AA7F5-0EC5-4656-84E5-B1513740F2F9}" dt="2022-09-28T02:49:00.408" v="2866" actId="478"/>
          <ac:picMkLst>
            <pc:docMk/>
            <pc:sldMk cId="169120042" sldId="1390"/>
            <ac:picMk id="36" creationId="{4CF3236E-AC17-04F8-76F7-BB7C861F94A4}"/>
          </ac:picMkLst>
        </pc:picChg>
        <pc:picChg chg="add del mod modCrop">
          <ac:chgData name="Nathália Demetrio" userId="73b6c4bd58836735" providerId="LiveId" clId="{C00AA7F5-0EC5-4656-84E5-B1513740F2F9}" dt="2022-10-03T03:48:58.006" v="5191" actId="478"/>
          <ac:picMkLst>
            <pc:docMk/>
            <pc:sldMk cId="169120042" sldId="1390"/>
            <ac:picMk id="43" creationId="{CFE69EE6-B5E2-04F0-1561-59FC3D522F39}"/>
          </ac:picMkLst>
        </pc:picChg>
        <pc:picChg chg="add del mod modCrop">
          <ac:chgData name="Nathália Demetrio" userId="73b6c4bd58836735" providerId="LiveId" clId="{C00AA7F5-0EC5-4656-84E5-B1513740F2F9}" dt="2022-10-03T03:10:52.293" v="3896" actId="478"/>
          <ac:picMkLst>
            <pc:docMk/>
            <pc:sldMk cId="169120042" sldId="1390"/>
            <ac:picMk id="44" creationId="{E385C67C-0DB2-F76A-DBE4-E5AFCA1669F9}"/>
          </ac:picMkLst>
        </pc:picChg>
        <pc:picChg chg="add del mod modCrop">
          <ac:chgData name="Nathália Demetrio" userId="73b6c4bd58836735" providerId="LiveId" clId="{C00AA7F5-0EC5-4656-84E5-B1513740F2F9}" dt="2022-10-03T03:10:54.398" v="3897" actId="478"/>
          <ac:picMkLst>
            <pc:docMk/>
            <pc:sldMk cId="169120042" sldId="1390"/>
            <ac:picMk id="45" creationId="{D6F24F9E-9B1A-F788-4C88-E5F09FBB624D}"/>
          </ac:picMkLst>
        </pc:picChg>
        <pc:picChg chg="mod">
          <ac:chgData name="Nathália Demetrio" userId="73b6c4bd58836735" providerId="LiveId" clId="{C00AA7F5-0EC5-4656-84E5-B1513740F2F9}" dt="2022-10-05T04:01:40.131" v="5921" actId="1036"/>
          <ac:picMkLst>
            <pc:docMk/>
            <pc:sldMk cId="169120042" sldId="1390"/>
            <ac:picMk id="50" creationId="{464D9D1C-A523-D5A6-97C1-D31780E35175}"/>
          </ac:picMkLst>
        </pc:picChg>
        <pc:picChg chg="del">
          <ac:chgData name="Nathália Demetrio" userId="73b6c4bd58836735" providerId="LiveId" clId="{C00AA7F5-0EC5-4656-84E5-B1513740F2F9}" dt="2022-09-28T02:49:00.408" v="2866" actId="478"/>
          <ac:picMkLst>
            <pc:docMk/>
            <pc:sldMk cId="169120042" sldId="1390"/>
            <ac:picMk id="51" creationId="{7EEF8217-3EF4-07D7-82AC-6D6BF50973C2}"/>
          </ac:picMkLst>
        </pc:picChg>
        <pc:picChg chg="mod">
          <ac:chgData name="Nathália Demetrio" userId="73b6c4bd58836735" providerId="LiveId" clId="{C00AA7F5-0EC5-4656-84E5-B1513740F2F9}" dt="2022-10-05T04:01:40.131" v="5921" actId="1036"/>
          <ac:picMkLst>
            <pc:docMk/>
            <pc:sldMk cId="169120042" sldId="1390"/>
            <ac:picMk id="52" creationId="{1F73352C-667E-D1D1-65D2-50DF186837A8}"/>
          </ac:picMkLst>
        </pc:picChg>
        <pc:picChg chg="mod">
          <ac:chgData name="Nathália Demetrio" userId="73b6c4bd58836735" providerId="LiveId" clId="{C00AA7F5-0EC5-4656-84E5-B1513740F2F9}" dt="2022-10-05T04:01:40.131" v="5921" actId="1036"/>
          <ac:picMkLst>
            <pc:docMk/>
            <pc:sldMk cId="169120042" sldId="1390"/>
            <ac:picMk id="53" creationId="{8F2EA471-4946-EEB1-442E-56812F76C4B1}"/>
          </ac:picMkLst>
        </pc:picChg>
        <pc:picChg chg="mod">
          <ac:chgData name="Nathália Demetrio" userId="73b6c4bd58836735" providerId="LiveId" clId="{C00AA7F5-0EC5-4656-84E5-B1513740F2F9}" dt="2022-10-05T04:01:40.131" v="5921" actId="1036"/>
          <ac:picMkLst>
            <pc:docMk/>
            <pc:sldMk cId="169120042" sldId="1390"/>
            <ac:picMk id="54" creationId="{6489B3B9-0630-52EE-A061-B493001729CB}"/>
          </ac:picMkLst>
        </pc:picChg>
        <pc:picChg chg="mod">
          <ac:chgData name="Nathália Demetrio" userId="73b6c4bd58836735" providerId="LiveId" clId="{C00AA7F5-0EC5-4656-84E5-B1513740F2F9}" dt="2022-10-05T04:01:40.131" v="5921" actId="1036"/>
          <ac:picMkLst>
            <pc:docMk/>
            <pc:sldMk cId="169120042" sldId="1390"/>
            <ac:picMk id="55" creationId="{AD9AC994-F3CE-9239-375A-74EFBCF6673F}"/>
          </ac:picMkLst>
        </pc:picChg>
        <pc:cxnChg chg="del">
          <ac:chgData name="Nathália Demetrio" userId="73b6c4bd58836735" providerId="LiveId" clId="{C00AA7F5-0EC5-4656-84E5-B1513740F2F9}" dt="2022-09-28T02:49:00.408" v="2866" actId="478"/>
          <ac:cxnSpMkLst>
            <pc:docMk/>
            <pc:sldMk cId="169120042" sldId="1390"/>
            <ac:cxnSpMk id="62" creationId="{A10F56A5-D4A6-7EA0-2BB0-301EC8FB1365}"/>
          </ac:cxnSpMkLst>
        </pc:cxnChg>
        <pc:cxnChg chg="del">
          <ac:chgData name="Nathália Demetrio" userId="73b6c4bd58836735" providerId="LiveId" clId="{C00AA7F5-0EC5-4656-84E5-B1513740F2F9}" dt="2022-09-28T02:49:00.408" v="2866" actId="478"/>
          <ac:cxnSpMkLst>
            <pc:docMk/>
            <pc:sldMk cId="169120042" sldId="1390"/>
            <ac:cxnSpMk id="63" creationId="{2BF71F10-4396-3E53-E6D7-167DA2B51B6E}"/>
          </ac:cxnSpMkLst>
        </pc:cxnChg>
        <pc:cxnChg chg="del">
          <ac:chgData name="Nathália Demetrio" userId="73b6c4bd58836735" providerId="LiveId" clId="{C00AA7F5-0EC5-4656-84E5-B1513740F2F9}" dt="2022-09-28T02:49:00.408" v="2866" actId="478"/>
          <ac:cxnSpMkLst>
            <pc:docMk/>
            <pc:sldMk cId="169120042" sldId="1390"/>
            <ac:cxnSpMk id="4096" creationId="{FED767C6-C8CB-EE0A-C750-2875D43DF603}"/>
          </ac:cxnSpMkLst>
        </pc:cxnChg>
        <pc:cxnChg chg="del">
          <ac:chgData name="Nathália Demetrio" userId="73b6c4bd58836735" providerId="LiveId" clId="{C00AA7F5-0EC5-4656-84E5-B1513740F2F9}" dt="2022-09-28T02:49:00.408" v="2866" actId="478"/>
          <ac:cxnSpMkLst>
            <pc:docMk/>
            <pc:sldMk cId="169120042" sldId="1390"/>
            <ac:cxnSpMk id="4097" creationId="{8E44B4BC-0F50-F7C6-AF36-8132283C8099}"/>
          </ac:cxnSpMkLst>
        </pc:cxnChg>
        <pc:cxnChg chg="del">
          <ac:chgData name="Nathália Demetrio" userId="73b6c4bd58836735" providerId="LiveId" clId="{C00AA7F5-0EC5-4656-84E5-B1513740F2F9}" dt="2022-09-28T02:49:00.408" v="2866" actId="478"/>
          <ac:cxnSpMkLst>
            <pc:docMk/>
            <pc:sldMk cId="169120042" sldId="1390"/>
            <ac:cxnSpMk id="4099" creationId="{7135BA87-BA79-CC98-B919-3A2F027A4FA5}"/>
          </ac:cxnSpMkLst>
        </pc:cxnChg>
        <pc:cxnChg chg="del">
          <ac:chgData name="Nathália Demetrio" userId="73b6c4bd58836735" providerId="LiveId" clId="{C00AA7F5-0EC5-4656-84E5-B1513740F2F9}" dt="2022-09-28T02:49:00.408" v="2866" actId="478"/>
          <ac:cxnSpMkLst>
            <pc:docMk/>
            <pc:sldMk cId="169120042" sldId="1390"/>
            <ac:cxnSpMk id="4103" creationId="{5B2E6E91-BACE-65AB-08AE-C8135DB06F23}"/>
          </ac:cxnSpMkLst>
        </pc:cxnChg>
        <pc:cxnChg chg="del">
          <ac:chgData name="Nathália Demetrio" userId="73b6c4bd58836735" providerId="LiveId" clId="{C00AA7F5-0EC5-4656-84E5-B1513740F2F9}" dt="2022-09-28T02:49:00.408" v="2866" actId="478"/>
          <ac:cxnSpMkLst>
            <pc:docMk/>
            <pc:sldMk cId="169120042" sldId="1390"/>
            <ac:cxnSpMk id="4105" creationId="{00501BD7-0A84-7272-AE79-166930B50D3D}"/>
          </ac:cxnSpMkLst>
        </pc:cxnChg>
        <pc:cxnChg chg="del">
          <ac:chgData name="Nathália Demetrio" userId="73b6c4bd58836735" providerId="LiveId" clId="{C00AA7F5-0EC5-4656-84E5-B1513740F2F9}" dt="2022-09-28T02:49:00.408" v="2866" actId="478"/>
          <ac:cxnSpMkLst>
            <pc:docMk/>
            <pc:sldMk cId="169120042" sldId="1390"/>
            <ac:cxnSpMk id="4107" creationId="{717A1CEB-FCE5-1EDE-D980-B6740617A659}"/>
          </ac:cxnSpMkLst>
        </pc:cxnChg>
      </pc:sldChg>
      <pc:sldChg chg="add del">
        <pc:chgData name="Nathália Demetrio" userId="73b6c4bd58836735" providerId="LiveId" clId="{C00AA7F5-0EC5-4656-84E5-B1513740F2F9}" dt="2022-09-28T04:04:14.439" v="3259"/>
        <pc:sldMkLst>
          <pc:docMk/>
          <pc:sldMk cId="563315864" sldId="1391"/>
        </pc:sldMkLst>
      </pc:sldChg>
      <pc:sldChg chg="addSp delSp modSp">
        <pc:chgData name="Nathália Demetrio" userId="73b6c4bd58836735" providerId="LiveId" clId="{C00AA7F5-0EC5-4656-84E5-B1513740F2F9}" dt="2022-10-05T05:17:06.578" v="6126" actId="1035"/>
        <pc:sldMkLst>
          <pc:docMk/>
          <pc:sldMk cId="3507727600" sldId="1391"/>
        </pc:sldMkLst>
        <pc:picChg chg="del">
          <ac:chgData name="Nathália Demetrio" userId="73b6c4bd58836735" providerId="LiveId" clId="{C00AA7F5-0EC5-4656-84E5-B1513740F2F9}" dt="2022-10-05T04:49:40.533" v="6035" actId="478"/>
          <ac:picMkLst>
            <pc:docMk/>
            <pc:sldMk cId="3507727600" sldId="1391"/>
            <ac:picMk id="3" creationId="{D3B217AE-DA1A-A4FE-9D97-D1C92D0BFB74}"/>
          </ac:picMkLst>
        </pc:picChg>
        <pc:picChg chg="del">
          <ac:chgData name="Nathália Demetrio" userId="73b6c4bd58836735" providerId="LiveId" clId="{C00AA7F5-0EC5-4656-84E5-B1513740F2F9}" dt="2022-10-05T04:49:40.533" v="6035" actId="478"/>
          <ac:picMkLst>
            <pc:docMk/>
            <pc:sldMk cId="3507727600" sldId="1391"/>
            <ac:picMk id="4" creationId="{A5731259-5A6F-C91B-7BBA-F221BA96C3DD}"/>
          </ac:picMkLst>
        </pc:picChg>
        <pc:picChg chg="add del mod">
          <ac:chgData name="Nathália Demetrio" userId="73b6c4bd58836735" providerId="LiveId" clId="{C00AA7F5-0EC5-4656-84E5-B1513740F2F9}" dt="2022-10-05T04:49:40.533" v="6035" actId="478"/>
          <ac:picMkLst>
            <pc:docMk/>
            <pc:sldMk cId="3507727600" sldId="1391"/>
            <ac:picMk id="12" creationId="{2E1E3EE8-F0B4-76E1-2056-7E7BFAAE75A6}"/>
          </ac:picMkLst>
        </pc:picChg>
        <pc:picChg chg="add del mod">
          <ac:chgData name="Nathália Demetrio" userId="73b6c4bd58836735" providerId="LiveId" clId="{C00AA7F5-0EC5-4656-84E5-B1513740F2F9}" dt="2022-09-28T04:04:38.824" v="3267" actId="478"/>
          <ac:picMkLst>
            <pc:docMk/>
            <pc:sldMk cId="3507727600" sldId="1391"/>
            <ac:picMk id="13" creationId="{382E1DC9-D453-4B05-3470-FA12F07F0714}"/>
          </ac:picMkLst>
        </pc:picChg>
        <pc:picChg chg="add mod">
          <ac:chgData name="Nathália Demetrio" userId="73b6c4bd58836735" providerId="LiveId" clId="{C00AA7F5-0EC5-4656-84E5-B1513740F2F9}" dt="2022-10-05T04:49:40.792" v="6036"/>
          <ac:picMkLst>
            <pc:docMk/>
            <pc:sldMk cId="3507727600" sldId="1391"/>
            <ac:picMk id="13" creationId="{5F44E86B-77C9-C58C-C019-3B4C5ACEC696}"/>
          </ac:picMkLst>
        </pc:picChg>
        <pc:picChg chg="add mod">
          <ac:chgData name="Nathália Demetrio" userId="73b6c4bd58836735" providerId="LiveId" clId="{C00AA7F5-0EC5-4656-84E5-B1513740F2F9}" dt="2022-09-28T04:04:46.303" v="3269"/>
          <ac:picMkLst>
            <pc:docMk/>
            <pc:sldMk cId="3507727600" sldId="1391"/>
            <ac:picMk id="14" creationId="{5D8949DE-DF7C-07D1-94E0-15B0E5157E9E}"/>
          </ac:picMkLst>
        </pc:picChg>
        <pc:picChg chg="add del mod">
          <ac:chgData name="Nathália Demetrio" userId="73b6c4bd58836735" providerId="LiveId" clId="{C00AA7F5-0EC5-4656-84E5-B1513740F2F9}" dt="2022-10-05T05:08:54.730" v="6074" actId="478"/>
          <ac:picMkLst>
            <pc:docMk/>
            <pc:sldMk cId="3507727600" sldId="1391"/>
            <ac:picMk id="15" creationId="{CF777B12-B8E6-2A8F-C673-DD8A50B5CA01}"/>
          </ac:picMkLst>
        </pc:picChg>
        <pc:picChg chg="add del mod">
          <ac:chgData name="Nathália Demetrio" userId="73b6c4bd58836735" providerId="LiveId" clId="{C00AA7F5-0EC5-4656-84E5-B1513740F2F9}" dt="2022-10-05T05:08:54.730" v="6074" actId="478"/>
          <ac:picMkLst>
            <pc:docMk/>
            <pc:sldMk cId="3507727600" sldId="1391"/>
            <ac:picMk id="16" creationId="{2089376C-9E75-4D2E-3DA5-F7B859E5CD4F}"/>
          </ac:picMkLst>
        </pc:picChg>
        <pc:picChg chg="add del mod">
          <ac:chgData name="Nathália Demetrio" userId="73b6c4bd58836735" providerId="LiveId" clId="{C00AA7F5-0EC5-4656-84E5-B1513740F2F9}" dt="2022-10-05T05:08:54.730" v="6074" actId="478"/>
          <ac:picMkLst>
            <pc:docMk/>
            <pc:sldMk cId="3507727600" sldId="1391"/>
            <ac:picMk id="17" creationId="{927C6A5B-B7D9-C641-0D41-3D141BB94F20}"/>
          </ac:picMkLst>
        </pc:picChg>
        <pc:picChg chg="add mod">
          <ac:chgData name="Nathália Demetrio" userId="73b6c4bd58836735" providerId="LiveId" clId="{C00AA7F5-0EC5-4656-84E5-B1513740F2F9}" dt="2022-10-05T05:08:55.043" v="6075"/>
          <ac:picMkLst>
            <pc:docMk/>
            <pc:sldMk cId="3507727600" sldId="1391"/>
            <ac:picMk id="18" creationId="{C6B2E532-14DC-0457-1189-91C8686F1214}"/>
          </ac:picMkLst>
        </pc:picChg>
        <pc:picChg chg="add mod">
          <ac:chgData name="Nathália Demetrio" userId="73b6c4bd58836735" providerId="LiveId" clId="{C00AA7F5-0EC5-4656-84E5-B1513740F2F9}" dt="2022-10-05T05:08:55.043" v="6075"/>
          <ac:picMkLst>
            <pc:docMk/>
            <pc:sldMk cId="3507727600" sldId="1391"/>
            <ac:picMk id="19" creationId="{2EC43306-5F0B-21E5-E25D-F7E775A18D69}"/>
          </ac:picMkLst>
        </pc:picChg>
        <pc:picChg chg="add mod">
          <ac:chgData name="Nathália Demetrio" userId="73b6c4bd58836735" providerId="LiveId" clId="{C00AA7F5-0EC5-4656-84E5-B1513740F2F9}" dt="2022-10-05T05:17:06.578" v="6126" actId="1035"/>
          <ac:picMkLst>
            <pc:docMk/>
            <pc:sldMk cId="3507727600" sldId="1391"/>
            <ac:picMk id="20" creationId="{5669D56C-8608-C0EB-BD0D-BA42DE06314A}"/>
          </ac:picMkLst>
        </pc:picChg>
        <pc:picChg chg="add mod">
          <ac:chgData name="Nathália Demetrio" userId="73b6c4bd58836735" providerId="LiveId" clId="{C00AA7F5-0EC5-4656-84E5-B1513740F2F9}" dt="2022-10-05T05:08:55.043" v="6075"/>
          <ac:picMkLst>
            <pc:docMk/>
            <pc:sldMk cId="3507727600" sldId="1391"/>
            <ac:picMk id="21" creationId="{D7C26B80-509D-A6B0-8601-2F729A2643F0}"/>
          </ac:picMkLst>
        </pc:picChg>
      </pc:sldChg>
      <pc:sldChg chg="addSp delSp modSp add ord">
        <pc:chgData name="Nathália Demetrio" userId="73b6c4bd58836735" providerId="LiveId" clId="{C00AA7F5-0EC5-4656-84E5-B1513740F2F9}" dt="2022-10-05T05:35:52.906" v="6341"/>
        <pc:sldMkLst>
          <pc:docMk/>
          <pc:sldMk cId="1099860955" sldId="1392"/>
        </pc:sldMkLst>
        <pc:spChg chg="add del mod">
          <ac:chgData name="Nathália Demetrio" userId="73b6c4bd58836735" providerId="LiveId" clId="{C00AA7F5-0EC5-4656-84E5-B1513740F2F9}" dt="2022-09-28T04:39:10.025" v="3517"/>
          <ac:spMkLst>
            <pc:docMk/>
            <pc:sldMk cId="1099860955" sldId="1392"/>
            <ac:spMk id="13" creationId="{7E71D47B-DBA5-70A2-2688-ABD0AD2FD149}"/>
          </ac:spMkLst>
        </pc:spChg>
        <pc:picChg chg="del">
          <ac:chgData name="Nathália Demetrio" userId="73b6c4bd58836735" providerId="LiveId" clId="{C00AA7F5-0EC5-4656-84E5-B1513740F2F9}" dt="2022-10-05T04:49:18.812" v="6032" actId="478"/>
          <ac:picMkLst>
            <pc:docMk/>
            <pc:sldMk cId="1099860955" sldId="1392"/>
            <ac:picMk id="3" creationId="{D3B217AE-DA1A-A4FE-9D97-D1C92D0BFB74}"/>
          </ac:picMkLst>
        </pc:picChg>
        <pc:picChg chg="del">
          <ac:chgData name="Nathália Demetrio" userId="73b6c4bd58836735" providerId="LiveId" clId="{C00AA7F5-0EC5-4656-84E5-B1513740F2F9}" dt="2022-10-05T04:49:18.812" v="6032" actId="478"/>
          <ac:picMkLst>
            <pc:docMk/>
            <pc:sldMk cId="1099860955" sldId="1392"/>
            <ac:picMk id="4" creationId="{A5731259-5A6F-C91B-7BBA-F221BA96C3DD}"/>
          </ac:picMkLst>
        </pc:picChg>
        <pc:picChg chg="mod">
          <ac:chgData name="Nathália Demetrio" userId="73b6c4bd58836735" providerId="LiveId" clId="{C00AA7F5-0EC5-4656-84E5-B1513740F2F9}" dt="2022-10-05T04:49:25.558" v="6034" actId="1076"/>
          <ac:picMkLst>
            <pc:docMk/>
            <pc:sldMk cId="1099860955" sldId="1392"/>
            <ac:picMk id="12" creationId="{2E1E3EE8-F0B4-76E1-2056-7E7BFAAE75A6}"/>
          </ac:picMkLst>
        </pc:picChg>
        <pc:picChg chg="add del mod">
          <ac:chgData name="Nathália Demetrio" userId="73b6c4bd58836735" providerId="LiveId" clId="{C00AA7F5-0EC5-4656-84E5-B1513740F2F9}" dt="2022-10-05T05:08:45.522" v="6072" actId="478"/>
          <ac:picMkLst>
            <pc:docMk/>
            <pc:sldMk cId="1099860955" sldId="1392"/>
            <ac:picMk id="13" creationId="{D5C998B3-2A05-481C-B1BD-57981C0BBA32}"/>
          </ac:picMkLst>
        </pc:picChg>
        <pc:picChg chg="add del mod">
          <ac:chgData name="Nathália Demetrio" userId="73b6c4bd58836735" providerId="LiveId" clId="{C00AA7F5-0EC5-4656-84E5-B1513740F2F9}" dt="2022-10-05T05:08:45.522" v="6072" actId="478"/>
          <ac:picMkLst>
            <pc:docMk/>
            <pc:sldMk cId="1099860955" sldId="1392"/>
            <ac:picMk id="14" creationId="{D3381BA8-A87D-2DD8-E39D-DAE2AC7D2634}"/>
          </ac:picMkLst>
        </pc:picChg>
        <pc:picChg chg="add del mod">
          <ac:chgData name="Nathália Demetrio" userId="73b6c4bd58836735" providerId="LiveId" clId="{C00AA7F5-0EC5-4656-84E5-B1513740F2F9}" dt="2022-10-05T05:08:45.522" v="6072" actId="478"/>
          <ac:picMkLst>
            <pc:docMk/>
            <pc:sldMk cId="1099860955" sldId="1392"/>
            <ac:picMk id="15" creationId="{18C6E331-DDD1-D307-457E-520D15D20AA6}"/>
          </ac:picMkLst>
        </pc:picChg>
        <pc:picChg chg="add mod">
          <ac:chgData name="Nathália Demetrio" userId="73b6c4bd58836735" providerId="LiveId" clId="{C00AA7F5-0EC5-4656-84E5-B1513740F2F9}" dt="2022-10-05T05:08:45.800" v="6073"/>
          <ac:picMkLst>
            <pc:docMk/>
            <pc:sldMk cId="1099860955" sldId="1392"/>
            <ac:picMk id="16" creationId="{19A71FB8-54EE-C3ED-4A20-BDD0D7DF46C2}"/>
          </ac:picMkLst>
        </pc:picChg>
        <pc:picChg chg="add mod">
          <ac:chgData name="Nathália Demetrio" userId="73b6c4bd58836735" providerId="LiveId" clId="{C00AA7F5-0EC5-4656-84E5-B1513740F2F9}" dt="2022-10-05T05:08:45.800" v="6073"/>
          <ac:picMkLst>
            <pc:docMk/>
            <pc:sldMk cId="1099860955" sldId="1392"/>
            <ac:picMk id="17" creationId="{F9970E10-A038-ACE1-9E5B-3241C2A4442C}"/>
          </ac:picMkLst>
        </pc:picChg>
        <pc:picChg chg="add mod">
          <ac:chgData name="Nathália Demetrio" userId="73b6c4bd58836735" providerId="LiveId" clId="{C00AA7F5-0EC5-4656-84E5-B1513740F2F9}" dt="2022-10-05T05:16:56.626" v="6123" actId="1035"/>
          <ac:picMkLst>
            <pc:docMk/>
            <pc:sldMk cId="1099860955" sldId="1392"/>
            <ac:picMk id="18" creationId="{ED64A119-5429-6B4C-F5AD-D876326F95CA}"/>
          </ac:picMkLst>
        </pc:picChg>
        <pc:picChg chg="add mod">
          <ac:chgData name="Nathália Demetrio" userId="73b6c4bd58836735" providerId="LiveId" clId="{C00AA7F5-0EC5-4656-84E5-B1513740F2F9}" dt="2022-10-05T05:08:45.800" v="6073"/>
          <ac:picMkLst>
            <pc:docMk/>
            <pc:sldMk cId="1099860955" sldId="1392"/>
            <ac:picMk id="19" creationId="{31F6B7C2-5FBB-7DC7-A747-3E9B01820B8E}"/>
          </ac:picMkLst>
        </pc:picChg>
        <pc:picChg chg="add del mod">
          <ac:chgData name="Nathália Demetrio" userId="73b6c4bd58836735" providerId="LiveId" clId="{C00AA7F5-0EC5-4656-84E5-B1513740F2F9}" dt="2022-10-05T05:16:47.324" v="6122"/>
          <ac:picMkLst>
            <pc:docMk/>
            <pc:sldMk cId="1099860955" sldId="1392"/>
            <ac:picMk id="20" creationId="{67AFDA62-0110-60B0-700F-7B8AD81639AD}"/>
          </ac:picMkLst>
        </pc:picChg>
        <pc:picChg chg="add del mod">
          <ac:chgData name="Nathália Demetrio" userId="73b6c4bd58836735" providerId="LiveId" clId="{C00AA7F5-0EC5-4656-84E5-B1513740F2F9}" dt="2022-10-05T05:16:47.324" v="6122"/>
          <ac:picMkLst>
            <pc:docMk/>
            <pc:sldMk cId="1099860955" sldId="1392"/>
            <ac:picMk id="21" creationId="{F9FC2323-4B11-1A43-E02D-298DE5E155D0}"/>
          </ac:picMkLst>
        </pc:picChg>
        <pc:picChg chg="add del mod">
          <ac:chgData name="Nathália Demetrio" userId="73b6c4bd58836735" providerId="LiveId" clId="{C00AA7F5-0EC5-4656-84E5-B1513740F2F9}" dt="2022-10-05T05:16:47.324" v="6122"/>
          <ac:picMkLst>
            <pc:docMk/>
            <pc:sldMk cId="1099860955" sldId="1392"/>
            <ac:picMk id="22" creationId="{976CE061-2216-BABA-9829-307733C66FD4}"/>
          </ac:picMkLst>
        </pc:picChg>
        <pc:picChg chg="add del mod">
          <ac:chgData name="Nathália Demetrio" userId="73b6c4bd58836735" providerId="LiveId" clId="{C00AA7F5-0EC5-4656-84E5-B1513740F2F9}" dt="2022-10-05T05:16:47.324" v="6122"/>
          <ac:picMkLst>
            <pc:docMk/>
            <pc:sldMk cId="1099860955" sldId="1392"/>
            <ac:picMk id="23" creationId="{B43A0CC4-8FC5-5A6E-460C-E2DE24119887}"/>
          </ac:picMkLst>
        </pc:picChg>
      </pc:sldChg>
      <pc:sldChg chg="addSp delSp modSp add mod">
        <pc:chgData name="Nathália Demetrio" userId="73b6c4bd58836735" providerId="LiveId" clId="{C00AA7F5-0EC5-4656-84E5-B1513740F2F9}" dt="2022-09-28T04:18:22.895" v="3335" actId="1076"/>
        <pc:sldMkLst>
          <pc:docMk/>
          <pc:sldMk cId="816491278" sldId="1393"/>
        </pc:sldMkLst>
        <pc:spChg chg="mod">
          <ac:chgData name="Nathália Demetrio" userId="73b6c4bd58836735" providerId="LiveId" clId="{C00AA7F5-0EC5-4656-84E5-B1513740F2F9}" dt="2022-09-28T04:17:27.560" v="3325" actId="1076"/>
          <ac:spMkLst>
            <pc:docMk/>
            <pc:sldMk cId="816491278" sldId="1393"/>
            <ac:spMk id="8" creationId="{2D1C98FB-F38F-E523-7F06-F2F79574DA93}"/>
          </ac:spMkLst>
        </pc:spChg>
        <pc:picChg chg="add del">
          <ac:chgData name="Nathália Demetrio" userId="73b6c4bd58836735" providerId="LiveId" clId="{C00AA7F5-0EC5-4656-84E5-B1513740F2F9}" dt="2022-09-28T04:15:36.781" v="3298" actId="21"/>
          <ac:picMkLst>
            <pc:docMk/>
            <pc:sldMk cId="816491278" sldId="1393"/>
            <ac:picMk id="4" creationId="{6A9CAA41-3EE2-94EE-0CEB-0642B272FDB2}"/>
          </ac:picMkLst>
        </pc:picChg>
        <pc:picChg chg="add del mod">
          <ac:chgData name="Nathália Demetrio" userId="73b6c4bd58836735" providerId="LiveId" clId="{C00AA7F5-0EC5-4656-84E5-B1513740F2F9}" dt="2022-09-28T04:15:36.781" v="3298" actId="21"/>
          <ac:picMkLst>
            <pc:docMk/>
            <pc:sldMk cId="816491278" sldId="1393"/>
            <ac:picMk id="6" creationId="{58A15323-B085-7FC7-C6F7-85411A7F4F68}"/>
          </ac:picMkLst>
        </pc:picChg>
        <pc:picChg chg="add mod">
          <ac:chgData name="Nathália Demetrio" userId="73b6c4bd58836735" providerId="LiveId" clId="{C00AA7F5-0EC5-4656-84E5-B1513740F2F9}" dt="2022-09-28T04:18:22.895" v="3335" actId="1076"/>
          <ac:picMkLst>
            <pc:docMk/>
            <pc:sldMk cId="816491278" sldId="1393"/>
            <ac:picMk id="7" creationId="{63FBE932-B746-230B-BFD4-E8991FEB54DB}"/>
          </ac:picMkLst>
        </pc:picChg>
        <pc:picChg chg="add mod">
          <ac:chgData name="Nathália Demetrio" userId="73b6c4bd58836735" providerId="LiveId" clId="{C00AA7F5-0EC5-4656-84E5-B1513740F2F9}" dt="2022-09-28T04:18:22.895" v="3335" actId="1076"/>
          <ac:picMkLst>
            <pc:docMk/>
            <pc:sldMk cId="816491278" sldId="1393"/>
            <ac:picMk id="10" creationId="{E93F1A5B-0C5B-870F-A2C5-980807A9024E}"/>
          </ac:picMkLst>
        </pc:picChg>
      </pc:sldChg>
      <pc:sldChg chg="addSp delSp modSp add mod ord">
        <pc:chgData name="Nathália Demetrio" userId="73b6c4bd58836735" providerId="LiveId" clId="{C00AA7F5-0EC5-4656-84E5-B1513740F2F9}" dt="2022-10-05T05:36:10.132" v="6348"/>
        <pc:sldMkLst>
          <pc:docMk/>
          <pc:sldMk cId="4066355748" sldId="1394"/>
        </pc:sldMkLst>
        <pc:spChg chg="mod">
          <ac:chgData name="Nathália Demetrio" userId="73b6c4bd58836735" providerId="LiveId" clId="{C00AA7F5-0EC5-4656-84E5-B1513740F2F9}" dt="2022-09-28T04:22:46.666" v="3341" actId="20577"/>
          <ac:spMkLst>
            <pc:docMk/>
            <pc:sldMk cId="4066355748" sldId="1394"/>
            <ac:spMk id="2" creationId="{00000000-0000-0000-0000-000000000000}"/>
          </ac:spMkLst>
        </pc:spChg>
        <pc:spChg chg="add mod">
          <ac:chgData name="Nathália Demetrio" userId="73b6c4bd58836735" providerId="LiveId" clId="{C00AA7F5-0EC5-4656-84E5-B1513740F2F9}" dt="2022-10-03T04:13:56.055" v="5651" actId="400"/>
          <ac:spMkLst>
            <pc:docMk/>
            <pc:sldMk cId="4066355748" sldId="1394"/>
            <ac:spMk id="5" creationId="{E00502D6-C14C-20AB-BE7A-959768B41A17}"/>
          </ac:spMkLst>
        </pc:spChg>
        <pc:picChg chg="del">
          <ac:chgData name="Nathália Demetrio" userId="73b6c4bd58836735" providerId="LiveId" clId="{C00AA7F5-0EC5-4656-84E5-B1513740F2F9}" dt="2022-09-28T04:22:50.403" v="3342" actId="478"/>
          <ac:picMkLst>
            <pc:docMk/>
            <pc:sldMk cId="4066355748" sldId="1394"/>
            <ac:picMk id="4" creationId="{A4F83A42-287B-F4C2-77FC-33425B9440C6}"/>
          </ac:picMkLst>
        </pc:picChg>
      </pc:sldChg>
      <pc:sldChg chg="addSp delSp modSp add del mod ord modShow">
        <pc:chgData name="Nathália Demetrio" userId="73b6c4bd58836735" providerId="LiveId" clId="{C00AA7F5-0EC5-4656-84E5-B1513740F2F9}" dt="2022-10-05T05:36:01.429" v="6344" actId="729"/>
        <pc:sldMkLst>
          <pc:docMk/>
          <pc:sldMk cId="3086058724" sldId="1395"/>
        </pc:sldMkLst>
        <pc:spChg chg="mod">
          <ac:chgData name="Nathália Demetrio" userId="73b6c4bd58836735" providerId="LiveId" clId="{C00AA7F5-0EC5-4656-84E5-B1513740F2F9}" dt="2022-09-28T04:31:57.775" v="3487" actId="20577"/>
          <ac:spMkLst>
            <pc:docMk/>
            <pc:sldMk cId="3086058724" sldId="1395"/>
            <ac:spMk id="2" creationId="{00000000-0000-0000-0000-000000000000}"/>
          </ac:spMkLst>
        </pc:spChg>
        <pc:spChg chg="mod">
          <ac:chgData name="Nathália Demetrio" userId="73b6c4bd58836735" providerId="LiveId" clId="{C00AA7F5-0EC5-4656-84E5-B1513740F2F9}" dt="2022-09-28T04:33:24.075" v="3502" actId="1076"/>
          <ac:spMkLst>
            <pc:docMk/>
            <pc:sldMk cId="3086058724" sldId="1395"/>
            <ac:spMk id="15" creationId="{E3ADE95B-2E0E-F99C-57B1-3EF8F5981D81}"/>
          </ac:spMkLst>
        </pc:spChg>
        <pc:spChg chg="mod">
          <ac:chgData name="Nathália Demetrio" userId="73b6c4bd58836735" providerId="LiveId" clId="{C00AA7F5-0EC5-4656-84E5-B1513740F2F9}" dt="2022-09-28T04:33:31.288" v="3503" actId="1076"/>
          <ac:spMkLst>
            <pc:docMk/>
            <pc:sldMk cId="3086058724" sldId="1395"/>
            <ac:spMk id="16" creationId="{A389FC66-D5B4-C0EF-7DA7-66ACC885B3A8}"/>
          </ac:spMkLst>
        </pc:spChg>
        <pc:spChg chg="mod">
          <ac:chgData name="Nathália Demetrio" userId="73b6c4bd58836735" providerId="LiveId" clId="{C00AA7F5-0EC5-4656-84E5-B1513740F2F9}" dt="2022-09-28T04:33:24.075" v="3502" actId="1076"/>
          <ac:spMkLst>
            <pc:docMk/>
            <pc:sldMk cId="3086058724" sldId="1395"/>
            <ac:spMk id="17" creationId="{34718A9F-FE80-5B1B-B32C-9890ABAE0527}"/>
          </ac:spMkLst>
        </pc:spChg>
        <pc:spChg chg="mod">
          <ac:chgData name="Nathália Demetrio" userId="73b6c4bd58836735" providerId="LiveId" clId="{C00AA7F5-0EC5-4656-84E5-B1513740F2F9}" dt="2022-09-28T04:33:33.795" v="3504" actId="1076"/>
          <ac:spMkLst>
            <pc:docMk/>
            <pc:sldMk cId="3086058724" sldId="1395"/>
            <ac:spMk id="18" creationId="{5D3C6992-64B3-7178-129E-3ED597FC0C5E}"/>
          </ac:spMkLst>
        </pc:spChg>
        <pc:spChg chg="add del mod">
          <ac:chgData name="Nathália Demetrio" userId="73b6c4bd58836735" providerId="LiveId" clId="{C00AA7F5-0EC5-4656-84E5-B1513740F2F9}" dt="2022-10-05T05:32:16.130" v="6328" actId="478"/>
          <ac:spMkLst>
            <pc:docMk/>
            <pc:sldMk cId="3086058724" sldId="1395"/>
            <ac:spMk id="20" creationId="{CB33BDC0-F706-AA77-415F-46E4D8BB261B}"/>
          </ac:spMkLst>
        </pc:spChg>
        <pc:spChg chg="add mod">
          <ac:chgData name="Nathália Demetrio" userId="73b6c4bd58836735" providerId="LiveId" clId="{C00AA7F5-0EC5-4656-84E5-B1513740F2F9}" dt="2022-10-05T05:32:26.283" v="6333" actId="1076"/>
          <ac:spMkLst>
            <pc:docMk/>
            <pc:sldMk cId="3086058724" sldId="1395"/>
            <ac:spMk id="21" creationId="{D52450B0-050A-4819-CD01-EBC8207A1EF5}"/>
          </ac:spMkLst>
        </pc:spChg>
        <pc:spChg chg="mod">
          <ac:chgData name="Nathália Demetrio" userId="73b6c4bd58836735" providerId="LiveId" clId="{C00AA7F5-0EC5-4656-84E5-B1513740F2F9}" dt="2022-09-28T04:33:39.959" v="3505" actId="1076"/>
          <ac:spMkLst>
            <pc:docMk/>
            <pc:sldMk cId="3086058724" sldId="1395"/>
            <ac:spMk id="27" creationId="{968CB57F-DA53-4594-2660-884EA8E84521}"/>
          </ac:spMkLst>
        </pc:spChg>
        <pc:spChg chg="mod">
          <ac:chgData name="Nathália Demetrio" userId="73b6c4bd58836735" providerId="LiveId" clId="{C00AA7F5-0EC5-4656-84E5-B1513740F2F9}" dt="2022-09-28T04:33:13.323" v="3499" actId="1076"/>
          <ac:spMkLst>
            <pc:docMk/>
            <pc:sldMk cId="3086058724" sldId="1395"/>
            <ac:spMk id="28" creationId="{60D0E8DB-F948-3EF5-1333-EB2551D82847}"/>
          </ac:spMkLst>
        </pc:spChg>
        <pc:spChg chg="mod">
          <ac:chgData name="Nathália Demetrio" userId="73b6c4bd58836735" providerId="LiveId" clId="{C00AA7F5-0EC5-4656-84E5-B1513740F2F9}" dt="2022-09-28T04:33:06.002" v="3498" actId="20577"/>
          <ac:spMkLst>
            <pc:docMk/>
            <pc:sldMk cId="3086058724" sldId="1395"/>
            <ac:spMk id="29" creationId="{56820CDE-0D2D-D868-699C-CAE84713A1A7}"/>
          </ac:spMkLst>
        </pc:spChg>
        <pc:spChg chg="del">
          <ac:chgData name="Nathália Demetrio" userId="73b6c4bd58836735" providerId="LiveId" clId="{C00AA7F5-0EC5-4656-84E5-B1513740F2F9}" dt="2022-09-28T04:29:23.016" v="3458" actId="478"/>
          <ac:spMkLst>
            <pc:docMk/>
            <pc:sldMk cId="3086058724" sldId="1395"/>
            <ac:spMk id="46" creationId="{1CB4649D-FB31-1EAD-C113-745753C9865E}"/>
          </ac:spMkLst>
        </pc:spChg>
        <pc:spChg chg="del">
          <ac:chgData name="Nathália Demetrio" userId="73b6c4bd58836735" providerId="LiveId" clId="{C00AA7F5-0EC5-4656-84E5-B1513740F2F9}" dt="2022-09-28T04:29:18.511" v="3457" actId="478"/>
          <ac:spMkLst>
            <pc:docMk/>
            <pc:sldMk cId="3086058724" sldId="1395"/>
            <ac:spMk id="47" creationId="{B9F374C3-E645-D67D-482F-4186ADCEFACF}"/>
          </ac:spMkLst>
        </pc:spChg>
        <pc:grpChg chg="del">
          <ac:chgData name="Nathália Demetrio" userId="73b6c4bd58836735" providerId="LiveId" clId="{C00AA7F5-0EC5-4656-84E5-B1513740F2F9}" dt="2022-09-28T04:32:39.584" v="3488" actId="478"/>
          <ac:grpSpMkLst>
            <pc:docMk/>
            <pc:sldMk cId="3086058724" sldId="1395"/>
            <ac:grpSpMk id="14" creationId="{01D3F8D4-5D5E-B532-ADB7-2638F1A2C28B}"/>
          </ac:grpSpMkLst>
        </pc:grpChg>
        <pc:graphicFrameChg chg="add del mod">
          <ac:chgData name="Nathália Demetrio" userId="73b6c4bd58836735" providerId="LiveId" clId="{C00AA7F5-0EC5-4656-84E5-B1513740F2F9}" dt="2022-10-05T04:57:08.172" v="6039" actId="21"/>
          <ac:graphicFrameMkLst>
            <pc:docMk/>
            <pc:sldMk cId="3086058724" sldId="1395"/>
            <ac:graphicFrameMk id="22" creationId="{EAABB04A-E677-C319-A737-7AE25CC1D1F4}"/>
          </ac:graphicFrameMkLst>
        </pc:graphicFrameChg>
        <pc:picChg chg="add mod">
          <ac:chgData name="Nathália Demetrio" userId="73b6c4bd58836735" providerId="LiveId" clId="{C00AA7F5-0EC5-4656-84E5-B1513740F2F9}" dt="2022-10-05T05:32:21.537" v="6331" actId="1076"/>
          <ac:picMkLst>
            <pc:docMk/>
            <pc:sldMk cId="3086058724" sldId="1395"/>
            <ac:picMk id="3" creationId="{C286DFB4-EF2C-57FC-71EE-67B559B2D38B}"/>
          </ac:picMkLst>
        </pc:picChg>
        <pc:picChg chg="add del mod">
          <ac:chgData name="Nathália Demetrio" userId="73b6c4bd58836735" providerId="LiveId" clId="{C00AA7F5-0EC5-4656-84E5-B1513740F2F9}" dt="2022-10-05T04:57:21.526" v="6043" actId="21"/>
          <ac:picMkLst>
            <pc:docMk/>
            <pc:sldMk cId="3086058724" sldId="1395"/>
            <ac:picMk id="5" creationId="{B45F79E6-B464-BBF4-9196-E3DBA87C10E4}"/>
          </ac:picMkLst>
        </pc:picChg>
        <pc:picChg chg="add mod">
          <ac:chgData name="Nathália Demetrio" userId="73b6c4bd58836735" providerId="LiveId" clId="{C00AA7F5-0EC5-4656-84E5-B1513740F2F9}" dt="2022-09-28T04:38:31.203" v="3511" actId="1076"/>
          <ac:picMkLst>
            <pc:docMk/>
            <pc:sldMk cId="3086058724" sldId="1395"/>
            <ac:picMk id="8" creationId="{CD6FBA23-8453-A9B4-3C26-C653C3C68DF3}"/>
          </ac:picMkLst>
        </pc:picChg>
        <pc:picChg chg="add mod">
          <ac:chgData name="Nathália Demetrio" userId="73b6c4bd58836735" providerId="LiveId" clId="{C00AA7F5-0EC5-4656-84E5-B1513740F2F9}" dt="2022-10-05T04:57:39.873" v="6045" actId="1076"/>
          <ac:picMkLst>
            <pc:docMk/>
            <pc:sldMk cId="3086058724" sldId="1395"/>
            <ac:picMk id="9" creationId="{0DAAB3C7-6022-A7FF-1BDE-075EE254D1BA}"/>
          </ac:picMkLst>
        </pc:picChg>
        <pc:picChg chg="add mod">
          <ac:chgData name="Nathália Demetrio" userId="73b6c4bd58836735" providerId="LiveId" clId="{C00AA7F5-0EC5-4656-84E5-B1513740F2F9}" dt="2022-10-05T05:32:23.080" v="6332" actId="1076"/>
          <ac:picMkLst>
            <pc:docMk/>
            <pc:sldMk cId="3086058724" sldId="1395"/>
            <ac:picMk id="19" creationId="{7E0E86FA-D968-BC90-5DA0-DC51956A8846}"/>
          </ac:picMkLst>
        </pc:picChg>
        <pc:picChg chg="del">
          <ac:chgData name="Nathália Demetrio" userId="73b6c4bd58836735" providerId="LiveId" clId="{C00AA7F5-0EC5-4656-84E5-B1513740F2F9}" dt="2022-09-28T04:29:23.016" v="3458" actId="478"/>
          <ac:picMkLst>
            <pc:docMk/>
            <pc:sldMk cId="3086058724" sldId="1395"/>
            <ac:picMk id="43" creationId="{CFE69EE6-B5E2-04F0-1561-59FC3D522F39}"/>
          </ac:picMkLst>
        </pc:picChg>
        <pc:picChg chg="del">
          <ac:chgData name="Nathália Demetrio" userId="73b6c4bd58836735" providerId="LiveId" clId="{C00AA7F5-0EC5-4656-84E5-B1513740F2F9}" dt="2022-09-28T04:29:23.016" v="3458" actId="478"/>
          <ac:picMkLst>
            <pc:docMk/>
            <pc:sldMk cId="3086058724" sldId="1395"/>
            <ac:picMk id="44" creationId="{E385C67C-0DB2-F76A-DBE4-E5AFCA1669F9}"/>
          </ac:picMkLst>
        </pc:picChg>
        <pc:picChg chg="del">
          <ac:chgData name="Nathália Demetrio" userId="73b6c4bd58836735" providerId="LiveId" clId="{C00AA7F5-0EC5-4656-84E5-B1513740F2F9}" dt="2022-09-28T04:29:23.016" v="3458" actId="478"/>
          <ac:picMkLst>
            <pc:docMk/>
            <pc:sldMk cId="3086058724" sldId="1395"/>
            <ac:picMk id="45" creationId="{D6F24F9E-9B1A-F788-4C88-E5F09FBB624D}"/>
          </ac:picMkLst>
        </pc:picChg>
      </pc:sldChg>
      <pc:sldChg chg="add del">
        <pc:chgData name="Nathália Demetrio" userId="73b6c4bd58836735" providerId="LiveId" clId="{C00AA7F5-0EC5-4656-84E5-B1513740F2F9}" dt="2022-09-28T04:29:12.151" v="3456"/>
        <pc:sldMkLst>
          <pc:docMk/>
          <pc:sldMk cId="3760402555" sldId="1395"/>
        </pc:sldMkLst>
      </pc:sldChg>
      <pc:sldChg chg="add del">
        <pc:chgData name="Nathália Demetrio" userId="73b6c4bd58836735" providerId="LiveId" clId="{C00AA7F5-0EC5-4656-84E5-B1513740F2F9}" dt="2022-10-03T04:15:14.553" v="5666"/>
        <pc:sldMkLst>
          <pc:docMk/>
          <pc:sldMk cId="3998145940" sldId="1395"/>
        </pc:sldMkLst>
      </pc:sldChg>
      <pc:sldChg chg="add del">
        <pc:chgData name="Nathália Demetrio" userId="73b6c4bd58836735" providerId="LiveId" clId="{C00AA7F5-0EC5-4656-84E5-B1513740F2F9}" dt="2022-09-28T04:41:08.739" v="3556"/>
        <pc:sldMkLst>
          <pc:docMk/>
          <pc:sldMk cId="782105239" sldId="1396"/>
        </pc:sldMkLst>
      </pc:sldChg>
      <pc:sldChg chg="addSp delSp modSp mod">
        <pc:chgData name="Nathália Demetrio" userId="73b6c4bd58836735" providerId="LiveId" clId="{C00AA7F5-0EC5-4656-84E5-B1513740F2F9}" dt="2022-09-28T04:42:06.858" v="3563" actId="1076"/>
        <pc:sldMkLst>
          <pc:docMk/>
          <pc:sldMk cId="2882203051" sldId="1396"/>
        </pc:sldMkLst>
        <pc:spChg chg="mod">
          <ac:chgData name="Nathália Demetrio" userId="73b6c4bd58836735" providerId="LiveId" clId="{C00AA7F5-0EC5-4656-84E5-B1513740F2F9}" dt="2022-09-28T04:42:00.189" v="3560" actId="27636"/>
          <ac:spMkLst>
            <pc:docMk/>
            <pc:sldMk cId="2882203051" sldId="1396"/>
            <ac:spMk id="2" creationId="{00000000-0000-0000-0000-000000000000}"/>
          </ac:spMkLst>
        </pc:spChg>
        <pc:picChg chg="add mod">
          <ac:chgData name="Nathália Demetrio" userId="73b6c4bd58836735" providerId="LiveId" clId="{C00AA7F5-0EC5-4656-84E5-B1513740F2F9}" dt="2022-09-28T04:42:06.858" v="3563" actId="1076"/>
          <ac:picMkLst>
            <pc:docMk/>
            <pc:sldMk cId="2882203051" sldId="1396"/>
            <ac:picMk id="3" creationId="{128FE238-4603-04F6-D15C-4D289E68C986}"/>
          </ac:picMkLst>
        </pc:picChg>
        <pc:picChg chg="del">
          <ac:chgData name="Nathália Demetrio" userId="73b6c4bd58836735" providerId="LiveId" clId="{C00AA7F5-0EC5-4656-84E5-B1513740F2F9}" dt="2022-09-28T04:41:53.734" v="3557" actId="478"/>
          <ac:picMkLst>
            <pc:docMk/>
            <pc:sldMk cId="2882203051" sldId="1396"/>
            <ac:picMk id="4" creationId="{A4F83A42-287B-F4C2-77FC-33425B9440C6}"/>
          </ac:picMkLst>
        </pc:picChg>
        <pc:picChg chg="add mod">
          <ac:chgData name="Nathália Demetrio" userId="73b6c4bd58836735" providerId="LiveId" clId="{C00AA7F5-0EC5-4656-84E5-B1513740F2F9}" dt="2022-09-28T04:42:05.794" v="3562" actId="1076"/>
          <ac:picMkLst>
            <pc:docMk/>
            <pc:sldMk cId="2882203051" sldId="1396"/>
            <ac:picMk id="5" creationId="{7A658AE5-9D87-8797-F273-2B98A8A62D46}"/>
          </ac:picMkLst>
        </pc:picChg>
      </pc:sldChg>
      <pc:sldChg chg="addSp delSp modSp">
        <pc:chgData name="Nathália Demetrio" userId="73b6c4bd58836735" providerId="LiveId" clId="{C00AA7F5-0EC5-4656-84E5-B1513740F2F9}" dt="2022-10-05T05:37:21.868" v="6356"/>
        <pc:sldMkLst>
          <pc:docMk/>
          <pc:sldMk cId="4164357152" sldId="1397"/>
        </pc:sldMkLst>
        <pc:picChg chg="del">
          <ac:chgData name="Nathália Demetrio" userId="73b6c4bd58836735" providerId="LiveId" clId="{C00AA7F5-0EC5-4656-84E5-B1513740F2F9}" dt="2022-10-05T05:37:21.647" v="6355" actId="478"/>
          <ac:picMkLst>
            <pc:docMk/>
            <pc:sldMk cId="4164357152" sldId="1397"/>
            <ac:picMk id="3" creationId="{D3B217AE-DA1A-A4FE-9D97-D1C92D0BFB74}"/>
          </ac:picMkLst>
        </pc:picChg>
        <pc:picChg chg="del">
          <ac:chgData name="Nathália Demetrio" userId="73b6c4bd58836735" providerId="LiveId" clId="{C00AA7F5-0EC5-4656-84E5-B1513740F2F9}" dt="2022-10-05T05:37:21.647" v="6355" actId="478"/>
          <ac:picMkLst>
            <pc:docMk/>
            <pc:sldMk cId="4164357152" sldId="1397"/>
            <ac:picMk id="4" creationId="{A5731259-5A6F-C91B-7BBA-F221BA96C3DD}"/>
          </ac:picMkLst>
        </pc:picChg>
        <pc:picChg chg="del">
          <ac:chgData name="Nathália Demetrio" userId="73b6c4bd58836735" providerId="LiveId" clId="{C00AA7F5-0EC5-4656-84E5-B1513740F2F9}" dt="2022-10-05T05:37:21.647" v="6355" actId="478"/>
          <ac:picMkLst>
            <pc:docMk/>
            <pc:sldMk cId="4164357152" sldId="1397"/>
            <ac:picMk id="12" creationId="{2E1E3EE8-F0B4-76E1-2056-7E7BFAAE75A6}"/>
          </ac:picMkLst>
        </pc:picChg>
        <pc:picChg chg="add mod">
          <ac:chgData name="Nathália Demetrio" userId="73b6c4bd58836735" providerId="LiveId" clId="{C00AA7F5-0EC5-4656-84E5-B1513740F2F9}" dt="2022-09-28T04:43:20.214" v="3570"/>
          <ac:picMkLst>
            <pc:docMk/>
            <pc:sldMk cId="4164357152" sldId="1397"/>
            <ac:picMk id="13" creationId="{FCEC4E51-079B-6050-BDC3-85BA0E1F5BE0}"/>
          </ac:picMkLst>
        </pc:picChg>
        <pc:picChg chg="add mod">
          <ac:chgData name="Nathália Demetrio" userId="73b6c4bd58836735" providerId="LiveId" clId="{C00AA7F5-0EC5-4656-84E5-B1513740F2F9}" dt="2022-10-05T05:37:21.868" v="6356"/>
          <ac:picMkLst>
            <pc:docMk/>
            <pc:sldMk cId="4164357152" sldId="1397"/>
            <ac:picMk id="15" creationId="{B25AD49B-D9B9-C0FA-FEEE-74F14473891D}"/>
          </ac:picMkLst>
        </pc:picChg>
        <pc:picChg chg="add mod">
          <ac:chgData name="Nathália Demetrio" userId="73b6c4bd58836735" providerId="LiveId" clId="{C00AA7F5-0EC5-4656-84E5-B1513740F2F9}" dt="2022-10-05T05:37:21.868" v="6356"/>
          <ac:picMkLst>
            <pc:docMk/>
            <pc:sldMk cId="4164357152" sldId="1397"/>
            <ac:picMk id="16" creationId="{95DE554F-9CF1-815F-D8F9-6429933099C0}"/>
          </ac:picMkLst>
        </pc:picChg>
        <pc:picChg chg="add mod">
          <ac:chgData name="Nathália Demetrio" userId="73b6c4bd58836735" providerId="LiveId" clId="{C00AA7F5-0EC5-4656-84E5-B1513740F2F9}" dt="2022-10-05T05:37:21.868" v="6356"/>
          <ac:picMkLst>
            <pc:docMk/>
            <pc:sldMk cId="4164357152" sldId="1397"/>
            <ac:picMk id="17" creationId="{82B754A6-EE4E-E9AD-F903-A0292AA5A51C}"/>
          </ac:picMkLst>
        </pc:picChg>
        <pc:picChg chg="add mod">
          <ac:chgData name="Nathália Demetrio" userId="73b6c4bd58836735" providerId="LiveId" clId="{C00AA7F5-0EC5-4656-84E5-B1513740F2F9}" dt="2022-10-05T05:37:21.868" v="6356"/>
          <ac:picMkLst>
            <pc:docMk/>
            <pc:sldMk cId="4164357152" sldId="1397"/>
            <ac:picMk id="18" creationId="{62938E81-8D26-ABB0-4E61-3C8D71C05777}"/>
          </ac:picMkLst>
        </pc:picChg>
        <pc:picChg chg="add mod">
          <ac:chgData name="Nathália Demetrio" userId="73b6c4bd58836735" providerId="LiveId" clId="{C00AA7F5-0EC5-4656-84E5-B1513740F2F9}" dt="2022-10-05T05:37:21.868" v="6356"/>
          <ac:picMkLst>
            <pc:docMk/>
            <pc:sldMk cId="4164357152" sldId="1397"/>
            <ac:picMk id="19" creationId="{7AF023E4-485F-0323-19D1-C5855AAD42F9}"/>
          </ac:picMkLst>
        </pc:picChg>
      </pc:sldChg>
      <pc:sldChg chg="addSp delSp modSp">
        <pc:chgData name="Nathália Demetrio" userId="73b6c4bd58836735" providerId="LiveId" clId="{C00AA7F5-0EC5-4656-84E5-B1513740F2F9}" dt="2022-10-05T05:37:36.705" v="6359"/>
        <pc:sldMkLst>
          <pc:docMk/>
          <pc:sldMk cId="1081446846" sldId="1398"/>
        </pc:sldMkLst>
        <pc:picChg chg="del">
          <ac:chgData name="Nathália Demetrio" userId="73b6c4bd58836735" providerId="LiveId" clId="{C00AA7F5-0EC5-4656-84E5-B1513740F2F9}" dt="2022-10-05T05:37:36.367" v="6358" actId="478"/>
          <ac:picMkLst>
            <pc:docMk/>
            <pc:sldMk cId="1081446846" sldId="1398"/>
            <ac:picMk id="3" creationId="{D3B217AE-DA1A-A4FE-9D97-D1C92D0BFB74}"/>
          </ac:picMkLst>
        </pc:picChg>
        <pc:picChg chg="del">
          <ac:chgData name="Nathália Demetrio" userId="73b6c4bd58836735" providerId="LiveId" clId="{C00AA7F5-0EC5-4656-84E5-B1513740F2F9}" dt="2022-10-05T05:37:36.367" v="6358" actId="478"/>
          <ac:picMkLst>
            <pc:docMk/>
            <pc:sldMk cId="1081446846" sldId="1398"/>
            <ac:picMk id="4" creationId="{A5731259-5A6F-C91B-7BBA-F221BA96C3DD}"/>
          </ac:picMkLst>
        </pc:picChg>
        <pc:picChg chg="del">
          <ac:chgData name="Nathália Demetrio" userId="73b6c4bd58836735" providerId="LiveId" clId="{C00AA7F5-0EC5-4656-84E5-B1513740F2F9}" dt="2022-10-05T05:37:36.367" v="6358" actId="478"/>
          <ac:picMkLst>
            <pc:docMk/>
            <pc:sldMk cId="1081446846" sldId="1398"/>
            <ac:picMk id="12" creationId="{2E1E3EE8-F0B4-76E1-2056-7E7BFAAE75A6}"/>
          </ac:picMkLst>
        </pc:picChg>
        <pc:picChg chg="add mod">
          <ac:chgData name="Nathália Demetrio" userId="73b6c4bd58836735" providerId="LiveId" clId="{C00AA7F5-0EC5-4656-84E5-B1513740F2F9}" dt="2022-09-28T04:43:50.669" v="3574"/>
          <ac:picMkLst>
            <pc:docMk/>
            <pc:sldMk cId="1081446846" sldId="1398"/>
            <ac:picMk id="15" creationId="{4A597161-FE6C-76A8-E650-4440CD81FFFE}"/>
          </ac:picMkLst>
        </pc:picChg>
        <pc:picChg chg="add mod">
          <ac:chgData name="Nathália Demetrio" userId="73b6c4bd58836735" providerId="LiveId" clId="{C00AA7F5-0EC5-4656-84E5-B1513740F2F9}" dt="2022-10-05T05:37:36.705" v="6359"/>
          <ac:picMkLst>
            <pc:docMk/>
            <pc:sldMk cId="1081446846" sldId="1398"/>
            <ac:picMk id="16" creationId="{BFF50EBF-EEA3-36EA-D299-B0392751C180}"/>
          </ac:picMkLst>
        </pc:picChg>
        <pc:picChg chg="add mod">
          <ac:chgData name="Nathália Demetrio" userId="73b6c4bd58836735" providerId="LiveId" clId="{C00AA7F5-0EC5-4656-84E5-B1513740F2F9}" dt="2022-10-05T05:37:36.705" v="6359"/>
          <ac:picMkLst>
            <pc:docMk/>
            <pc:sldMk cId="1081446846" sldId="1398"/>
            <ac:picMk id="17" creationId="{0DDFE339-3D95-8883-AE30-92CD63D78BFF}"/>
          </ac:picMkLst>
        </pc:picChg>
        <pc:picChg chg="add mod">
          <ac:chgData name="Nathália Demetrio" userId="73b6c4bd58836735" providerId="LiveId" clId="{C00AA7F5-0EC5-4656-84E5-B1513740F2F9}" dt="2022-10-05T05:37:36.705" v="6359"/>
          <ac:picMkLst>
            <pc:docMk/>
            <pc:sldMk cId="1081446846" sldId="1398"/>
            <ac:picMk id="18" creationId="{C3D3D1D9-414B-1BB6-DD04-04137545F928}"/>
          </ac:picMkLst>
        </pc:picChg>
        <pc:picChg chg="add mod">
          <ac:chgData name="Nathália Demetrio" userId="73b6c4bd58836735" providerId="LiveId" clId="{C00AA7F5-0EC5-4656-84E5-B1513740F2F9}" dt="2022-10-05T05:37:36.705" v="6359"/>
          <ac:picMkLst>
            <pc:docMk/>
            <pc:sldMk cId="1081446846" sldId="1398"/>
            <ac:picMk id="19" creationId="{01B42247-B3E3-FB73-D75B-B2CAC61CCDEF}"/>
          </ac:picMkLst>
        </pc:picChg>
        <pc:picChg chg="add mod">
          <ac:chgData name="Nathália Demetrio" userId="73b6c4bd58836735" providerId="LiveId" clId="{C00AA7F5-0EC5-4656-84E5-B1513740F2F9}" dt="2022-10-05T05:37:36.705" v="6359"/>
          <ac:picMkLst>
            <pc:docMk/>
            <pc:sldMk cId="1081446846" sldId="1398"/>
            <ac:picMk id="20" creationId="{880AB8E3-EBC3-D48E-F3B2-FB23A7CE3873}"/>
          </ac:picMkLst>
        </pc:picChg>
      </pc:sldChg>
      <pc:sldChg chg="add del">
        <pc:chgData name="Nathália Demetrio" userId="73b6c4bd58836735" providerId="LiveId" clId="{C00AA7F5-0EC5-4656-84E5-B1513740F2F9}" dt="2022-09-28T04:43:45.271" v="3573"/>
        <pc:sldMkLst>
          <pc:docMk/>
          <pc:sldMk cId="3881753417" sldId="1398"/>
        </pc:sldMkLst>
      </pc:sldChg>
      <pc:sldChg chg="addSp modSp">
        <pc:chgData name="Nathália Demetrio" userId="73b6c4bd58836735" providerId="LiveId" clId="{C00AA7F5-0EC5-4656-84E5-B1513740F2F9}" dt="2022-09-28T04:44:26.493" v="3611" actId="1037"/>
        <pc:sldMkLst>
          <pc:docMk/>
          <pc:sldMk cId="989733847" sldId="1399"/>
        </pc:sldMkLst>
        <pc:picChg chg="add mod">
          <ac:chgData name="Nathália Demetrio" userId="73b6c4bd58836735" providerId="LiveId" clId="{C00AA7F5-0EC5-4656-84E5-B1513740F2F9}" dt="2022-09-28T04:44:26.493" v="3611" actId="1037"/>
          <ac:picMkLst>
            <pc:docMk/>
            <pc:sldMk cId="989733847" sldId="1399"/>
            <ac:picMk id="16" creationId="{D1660568-33C9-7131-903E-79AF01C83F1D}"/>
          </ac:picMkLst>
        </pc:picChg>
      </pc:sldChg>
      <pc:sldChg chg="add">
        <pc:chgData name="Nathália Demetrio" userId="73b6c4bd58836735" providerId="LiveId" clId="{C00AA7F5-0EC5-4656-84E5-B1513740F2F9}" dt="2022-09-28T04:45:51.399" v="3613"/>
        <pc:sldMkLst>
          <pc:docMk/>
          <pc:sldMk cId="2535933307" sldId="1459"/>
        </pc:sldMkLst>
      </pc:sldChg>
      <pc:sldChg chg="add">
        <pc:chgData name="Nathália Demetrio" userId="73b6c4bd58836735" providerId="LiveId" clId="{C00AA7F5-0EC5-4656-84E5-B1513740F2F9}" dt="2022-09-28T04:45:51.399" v="3613"/>
        <pc:sldMkLst>
          <pc:docMk/>
          <pc:sldMk cId="3487377123" sldId="1495"/>
        </pc:sldMkLst>
      </pc:sldChg>
      <pc:sldChg chg="add del">
        <pc:chgData name="Nathália Demetrio" userId="73b6c4bd58836735" providerId="LiveId" clId="{C00AA7F5-0EC5-4656-84E5-B1513740F2F9}" dt="2022-10-03T04:15:14.553" v="5666"/>
        <pc:sldMkLst>
          <pc:docMk/>
          <pc:sldMk cId="2982113485" sldId="1496"/>
        </pc:sldMkLst>
      </pc:sldChg>
      <pc:sldChg chg="addSp modSp add del">
        <pc:chgData name="Nathália Demetrio" userId="73b6c4bd58836735" providerId="LiveId" clId="{C00AA7F5-0EC5-4656-84E5-B1513740F2F9}" dt="2022-10-05T05:25:12.187" v="6145" actId="47"/>
        <pc:sldMkLst>
          <pc:docMk/>
          <pc:sldMk cId="3811248649" sldId="1496"/>
        </pc:sldMkLst>
        <pc:picChg chg="add mod">
          <ac:chgData name="Nathália Demetrio" userId="73b6c4bd58836735" providerId="LiveId" clId="{C00AA7F5-0EC5-4656-84E5-B1513740F2F9}" dt="2022-09-28T04:46:52.799" v="3618" actId="1076"/>
          <ac:picMkLst>
            <pc:docMk/>
            <pc:sldMk cId="3811248649" sldId="1496"/>
            <ac:picMk id="3" creationId="{29E90E2B-5C36-547C-09E1-3672A818D16A}"/>
          </ac:picMkLst>
        </pc:picChg>
        <pc:picChg chg="add mod">
          <ac:chgData name="Nathália Demetrio" userId="73b6c4bd58836735" providerId="LiveId" clId="{C00AA7F5-0EC5-4656-84E5-B1513740F2F9}" dt="2022-09-28T04:46:58.085" v="3620" actId="1076"/>
          <ac:picMkLst>
            <pc:docMk/>
            <pc:sldMk cId="3811248649" sldId="1496"/>
            <ac:picMk id="4" creationId="{87BFEABE-4489-FBD5-4CAE-2D3416411B7E}"/>
          </ac:picMkLst>
        </pc:picChg>
        <pc:picChg chg="mod">
          <ac:chgData name="Nathália Demetrio" userId="73b6c4bd58836735" providerId="LiveId" clId="{C00AA7F5-0EC5-4656-84E5-B1513740F2F9}" dt="2022-09-28T04:46:52.799" v="3618" actId="1076"/>
          <ac:picMkLst>
            <pc:docMk/>
            <pc:sldMk cId="3811248649" sldId="1496"/>
            <ac:picMk id="3076" creationId="{4012D3F7-7647-4540-802A-C5B9FF82495A}"/>
          </ac:picMkLst>
        </pc:picChg>
      </pc:sldChg>
      <pc:sldChg chg="add del">
        <pc:chgData name="Nathália Demetrio" userId="73b6c4bd58836735" providerId="LiveId" clId="{C00AA7F5-0EC5-4656-84E5-B1513740F2F9}" dt="2022-09-28T04:39:04.044" v="3515"/>
        <pc:sldMkLst>
          <pc:docMk/>
          <pc:sldMk cId="1521721193" sldId="1509"/>
        </pc:sldMkLst>
      </pc:sldChg>
      <pc:sldChg chg="add">
        <pc:chgData name="Nathália Demetrio" userId="73b6c4bd58836735" providerId="LiveId" clId="{C00AA7F5-0EC5-4656-84E5-B1513740F2F9}" dt="2022-09-28T04:48:12.164" v="3622"/>
        <pc:sldMkLst>
          <pc:docMk/>
          <pc:sldMk cId="649499378" sldId="1672"/>
        </pc:sldMkLst>
      </pc:sldChg>
      <pc:sldChg chg="addSp delSp modSp mod">
        <pc:chgData name="Nathália Demetrio" userId="73b6c4bd58836735" providerId="LiveId" clId="{C00AA7F5-0EC5-4656-84E5-B1513740F2F9}" dt="2022-09-28T04:50:32.782" v="3639" actId="1076"/>
        <pc:sldMkLst>
          <pc:docMk/>
          <pc:sldMk cId="505812572" sldId="1673"/>
        </pc:sldMkLst>
        <pc:spChg chg="mod">
          <ac:chgData name="Nathália Demetrio" userId="73b6c4bd58836735" providerId="LiveId" clId="{C00AA7F5-0EC5-4656-84E5-B1513740F2F9}" dt="2022-09-28T04:49:18.974" v="3629" actId="20577"/>
          <ac:spMkLst>
            <pc:docMk/>
            <pc:sldMk cId="505812572" sldId="1673"/>
            <ac:spMk id="8" creationId="{2D1C98FB-F38F-E523-7F06-F2F79574DA93}"/>
          </ac:spMkLst>
        </pc:spChg>
        <pc:picChg chg="del">
          <ac:chgData name="Nathália Demetrio" userId="73b6c4bd58836735" providerId="LiveId" clId="{C00AA7F5-0EC5-4656-84E5-B1513740F2F9}" dt="2022-09-28T04:48:47.712" v="3627" actId="478"/>
          <ac:picMkLst>
            <pc:docMk/>
            <pc:sldMk cId="505812572" sldId="1673"/>
            <ac:picMk id="3" creationId="{7D04272B-F1CD-72C2-F408-AB112D4193DF}"/>
          </ac:picMkLst>
        </pc:picChg>
        <pc:picChg chg="del">
          <ac:chgData name="Nathália Demetrio" userId="73b6c4bd58836735" providerId="LiveId" clId="{C00AA7F5-0EC5-4656-84E5-B1513740F2F9}" dt="2022-09-28T04:50:16.822" v="3634" actId="478"/>
          <ac:picMkLst>
            <pc:docMk/>
            <pc:sldMk cId="505812572" sldId="1673"/>
            <ac:picMk id="4" creationId="{AE2E9C0B-2556-10DE-DF35-58DA986F8549}"/>
          </ac:picMkLst>
        </pc:picChg>
        <pc:picChg chg="add mod">
          <ac:chgData name="Nathália Demetrio" userId="73b6c4bd58836735" providerId="LiveId" clId="{C00AA7F5-0EC5-4656-84E5-B1513740F2F9}" dt="2022-09-28T04:50:32.782" v="3639" actId="1076"/>
          <ac:picMkLst>
            <pc:docMk/>
            <pc:sldMk cId="505812572" sldId="1673"/>
            <ac:picMk id="6" creationId="{EA936A55-9AF1-B44F-7A0A-9F0D37B273A9}"/>
          </ac:picMkLst>
        </pc:picChg>
        <pc:picChg chg="add mod">
          <ac:chgData name="Nathália Demetrio" userId="73b6c4bd58836735" providerId="LiveId" clId="{C00AA7F5-0EC5-4656-84E5-B1513740F2F9}" dt="2022-09-28T04:50:32.782" v="3639" actId="1076"/>
          <ac:picMkLst>
            <pc:docMk/>
            <pc:sldMk cId="505812572" sldId="1673"/>
            <ac:picMk id="9" creationId="{74B38D8D-60D6-A9E0-9640-22A13737253F}"/>
          </ac:picMkLst>
        </pc:picChg>
      </pc:sldChg>
      <pc:sldChg chg="modSp add del mod">
        <pc:chgData name="Nathália Demetrio" userId="73b6c4bd58836735" providerId="LiveId" clId="{C00AA7F5-0EC5-4656-84E5-B1513740F2F9}" dt="2022-09-28T04:48:41.985" v="3626"/>
        <pc:sldMkLst>
          <pc:docMk/>
          <pc:sldMk cId="3214595974" sldId="1673"/>
        </pc:sldMkLst>
        <pc:spChg chg="mod">
          <ac:chgData name="Nathália Demetrio" userId="73b6c4bd58836735" providerId="LiveId" clId="{C00AA7F5-0EC5-4656-84E5-B1513740F2F9}" dt="2022-09-28T04:48:41.985" v="3626"/>
          <ac:spMkLst>
            <pc:docMk/>
            <pc:sldMk cId="3214595974" sldId="1673"/>
            <ac:spMk id="2" creationId="{00000000-0000-0000-0000-000000000000}"/>
          </ac:spMkLst>
        </pc:spChg>
      </pc:sldChg>
      <pc:sldChg chg="addSp delSp modSp add mod">
        <pc:chgData name="Nathália Demetrio" userId="73b6c4bd58836735" providerId="LiveId" clId="{C00AA7F5-0EC5-4656-84E5-B1513740F2F9}" dt="2022-10-03T01:07:02.132" v="3815"/>
        <pc:sldMkLst>
          <pc:docMk/>
          <pc:sldMk cId="3428397208" sldId="1674"/>
        </pc:sldMkLst>
        <pc:spChg chg="mod">
          <ac:chgData name="Nathália Demetrio" userId="73b6c4bd58836735" providerId="LiveId" clId="{C00AA7F5-0EC5-4656-84E5-B1513740F2F9}" dt="2022-10-03T00:29:28.032" v="3691" actId="20577"/>
          <ac:spMkLst>
            <pc:docMk/>
            <pc:sldMk cId="3428397208" sldId="1674"/>
            <ac:spMk id="2" creationId="{00000000-0000-0000-0000-000000000000}"/>
          </ac:spMkLst>
        </pc:spChg>
        <pc:spChg chg="add mod">
          <ac:chgData name="Nathália Demetrio" userId="73b6c4bd58836735" providerId="LiveId" clId="{C00AA7F5-0EC5-4656-84E5-B1513740F2F9}" dt="2022-10-03T01:07:02.132" v="3815"/>
          <ac:spMkLst>
            <pc:docMk/>
            <pc:sldMk cId="3428397208" sldId="1674"/>
            <ac:spMk id="5" creationId="{2829D88D-6A43-23BE-39CA-59A956AC7B44}"/>
          </ac:spMkLst>
        </pc:spChg>
        <pc:spChg chg="del">
          <ac:chgData name="Nathália Demetrio" userId="73b6c4bd58836735" providerId="LiveId" clId="{C00AA7F5-0EC5-4656-84E5-B1513740F2F9}" dt="2022-10-03T00:29:46.696" v="3694" actId="478"/>
          <ac:spMkLst>
            <pc:docMk/>
            <pc:sldMk cId="3428397208" sldId="1674"/>
            <ac:spMk id="8" creationId="{2D1C98FB-F38F-E523-7F06-F2F79574DA93}"/>
          </ac:spMkLst>
        </pc:spChg>
        <pc:picChg chg="add mod">
          <ac:chgData name="Nathália Demetrio" userId="73b6c4bd58836735" providerId="LiveId" clId="{C00AA7F5-0EC5-4656-84E5-B1513740F2F9}" dt="2022-10-03T01:06:53.849" v="3814" actId="1076"/>
          <ac:picMkLst>
            <pc:docMk/>
            <pc:sldMk cId="3428397208" sldId="1674"/>
            <ac:picMk id="3" creationId="{2E99AFA8-D0B8-6D16-3ABA-80B633E9185F}"/>
          </ac:picMkLst>
        </pc:picChg>
        <pc:picChg chg="del">
          <ac:chgData name="Nathália Demetrio" userId="73b6c4bd58836735" providerId="LiveId" clId="{C00AA7F5-0EC5-4656-84E5-B1513740F2F9}" dt="2022-10-03T00:28:47.651" v="3646" actId="478"/>
          <ac:picMkLst>
            <pc:docMk/>
            <pc:sldMk cId="3428397208" sldId="1674"/>
            <ac:picMk id="4" creationId="{7E4FC3F6-6E6F-ABD4-6923-7C44A120A7F2}"/>
          </ac:picMkLst>
        </pc:picChg>
        <pc:picChg chg="del">
          <ac:chgData name="Nathália Demetrio" userId="73b6c4bd58836735" providerId="LiveId" clId="{C00AA7F5-0EC5-4656-84E5-B1513740F2F9}" dt="2022-10-03T00:28:47.651" v="3646" actId="478"/>
          <ac:picMkLst>
            <pc:docMk/>
            <pc:sldMk cId="3428397208" sldId="1674"/>
            <ac:picMk id="6" creationId="{113BB3A7-C0C7-AAD4-B53F-56057F66826C}"/>
          </ac:picMkLst>
        </pc:picChg>
        <pc:picChg chg="mod">
          <ac:chgData name="Nathália Demetrio" userId="73b6c4bd58836735" providerId="LiveId" clId="{C00AA7F5-0EC5-4656-84E5-B1513740F2F9}" dt="2022-10-03T00:42:48.177" v="3773" actId="1076"/>
          <ac:picMkLst>
            <pc:docMk/>
            <pc:sldMk cId="3428397208" sldId="1674"/>
            <ac:picMk id="1026" creationId="{8642F034-12CF-494B-9ED4-E6E70E6A172E}"/>
          </ac:picMkLst>
        </pc:picChg>
      </pc:sldChg>
      <pc:sldChg chg="addSp delSp modSp add mod ord delAnim modAnim modShow modNotesTx">
        <pc:chgData name="Nathália Demetrio" userId="73b6c4bd58836735" providerId="LiveId" clId="{C00AA7F5-0EC5-4656-84E5-B1513740F2F9}" dt="2022-10-08T20:30:52.064" v="8386" actId="732"/>
        <pc:sldMkLst>
          <pc:docMk/>
          <pc:sldMk cId="388750024" sldId="1675"/>
        </pc:sldMkLst>
        <pc:spChg chg="mod">
          <ac:chgData name="Nathália Demetrio" userId="73b6c4bd58836735" providerId="LiveId" clId="{C00AA7F5-0EC5-4656-84E5-B1513740F2F9}" dt="2022-10-08T17:25:25.702" v="7024" actId="20577"/>
          <ac:spMkLst>
            <pc:docMk/>
            <pc:sldMk cId="388750024" sldId="1675"/>
            <ac:spMk id="2" creationId="{00000000-0000-0000-0000-000000000000}"/>
          </ac:spMkLst>
        </pc:spChg>
        <pc:spChg chg="add del mod">
          <ac:chgData name="Nathália Demetrio" userId="73b6c4bd58836735" providerId="LiveId" clId="{C00AA7F5-0EC5-4656-84E5-B1513740F2F9}" dt="2022-10-08T16:12:51.244" v="6465" actId="478"/>
          <ac:spMkLst>
            <pc:docMk/>
            <pc:sldMk cId="388750024" sldId="1675"/>
            <ac:spMk id="4" creationId="{C831B1A2-5B6E-0A4F-B978-39D011B33FB5}"/>
          </ac:spMkLst>
        </pc:spChg>
        <pc:spChg chg="del">
          <ac:chgData name="Nathália Demetrio" userId="73b6c4bd58836735" providerId="LiveId" clId="{C00AA7F5-0EC5-4656-84E5-B1513740F2F9}" dt="2022-10-03T00:43:40.072" v="3797" actId="478"/>
          <ac:spMkLst>
            <pc:docMk/>
            <pc:sldMk cId="388750024" sldId="1675"/>
            <ac:spMk id="5" creationId="{00000000-0000-0000-0000-000000000000}"/>
          </ac:spMkLst>
        </pc:spChg>
        <pc:spChg chg="add mod">
          <ac:chgData name="Nathália Demetrio" userId="73b6c4bd58836735" providerId="LiveId" clId="{C00AA7F5-0EC5-4656-84E5-B1513740F2F9}" dt="2022-10-08T16:24:00.574" v="6848" actId="164"/>
          <ac:spMkLst>
            <pc:docMk/>
            <pc:sldMk cId="388750024" sldId="1675"/>
            <ac:spMk id="6" creationId="{B78E3F18-B4DE-EA82-DAAE-B2D796767BBC}"/>
          </ac:spMkLst>
        </pc:spChg>
        <pc:spChg chg="add mod">
          <ac:chgData name="Nathália Demetrio" userId="73b6c4bd58836735" providerId="LiveId" clId="{C00AA7F5-0EC5-4656-84E5-B1513740F2F9}" dt="2022-10-08T16:24:00.574" v="6848" actId="164"/>
          <ac:spMkLst>
            <pc:docMk/>
            <pc:sldMk cId="388750024" sldId="1675"/>
            <ac:spMk id="7" creationId="{F41122E2-E56C-B69E-FFA3-9294CC34865B}"/>
          </ac:spMkLst>
        </pc:spChg>
        <pc:spChg chg="del mod">
          <ac:chgData name="Nathália Demetrio" userId="73b6c4bd58836735" providerId="LiveId" clId="{C00AA7F5-0EC5-4656-84E5-B1513740F2F9}" dt="2022-10-08T16:12:53.792" v="6466" actId="478"/>
          <ac:spMkLst>
            <pc:docMk/>
            <pc:sldMk cId="388750024" sldId="1675"/>
            <ac:spMk id="9" creationId="{8BC6C3FD-38D7-8279-F5B7-FAE7F8AD1235}"/>
          </ac:spMkLst>
        </pc:spChg>
        <pc:spChg chg="del">
          <ac:chgData name="Nathália Demetrio" userId="73b6c4bd58836735" providerId="LiveId" clId="{C00AA7F5-0EC5-4656-84E5-B1513740F2F9}" dt="2022-10-08T16:12:53.792" v="6466" actId="478"/>
          <ac:spMkLst>
            <pc:docMk/>
            <pc:sldMk cId="388750024" sldId="1675"/>
            <ac:spMk id="10" creationId="{2C9D71D0-28ED-7C0E-725F-C43E95FCDAB5}"/>
          </ac:spMkLst>
        </pc:spChg>
        <pc:spChg chg="del">
          <ac:chgData name="Nathália Demetrio" userId="73b6c4bd58836735" providerId="LiveId" clId="{C00AA7F5-0EC5-4656-84E5-B1513740F2F9}" dt="2022-10-08T16:12:53.792" v="6466" actId="478"/>
          <ac:spMkLst>
            <pc:docMk/>
            <pc:sldMk cId="388750024" sldId="1675"/>
            <ac:spMk id="11" creationId="{7143C882-6C7F-1339-DBBA-5F06BD0FEAAC}"/>
          </ac:spMkLst>
        </pc:spChg>
        <pc:spChg chg="del">
          <ac:chgData name="Nathália Demetrio" userId="73b6c4bd58836735" providerId="LiveId" clId="{C00AA7F5-0EC5-4656-84E5-B1513740F2F9}" dt="2022-10-08T16:12:53.792" v="6466" actId="478"/>
          <ac:spMkLst>
            <pc:docMk/>
            <pc:sldMk cId="388750024" sldId="1675"/>
            <ac:spMk id="14" creationId="{B8F51A52-27B1-7713-47E3-642A6D95206A}"/>
          </ac:spMkLst>
        </pc:spChg>
        <pc:spChg chg="del">
          <ac:chgData name="Nathália Demetrio" userId="73b6c4bd58836735" providerId="LiveId" clId="{C00AA7F5-0EC5-4656-84E5-B1513740F2F9}" dt="2022-10-08T16:12:53.792" v="6466" actId="478"/>
          <ac:spMkLst>
            <pc:docMk/>
            <pc:sldMk cId="388750024" sldId="1675"/>
            <ac:spMk id="15" creationId="{63C94909-DA1A-5101-F997-A44B2CC6395B}"/>
          </ac:spMkLst>
        </pc:spChg>
        <pc:spChg chg="del">
          <ac:chgData name="Nathália Demetrio" userId="73b6c4bd58836735" providerId="LiveId" clId="{C00AA7F5-0EC5-4656-84E5-B1513740F2F9}" dt="2022-10-08T16:12:53.792" v="6466" actId="478"/>
          <ac:spMkLst>
            <pc:docMk/>
            <pc:sldMk cId="388750024" sldId="1675"/>
            <ac:spMk id="16" creationId="{92FC9384-8BF5-E69B-B679-EE4C5147D93E}"/>
          </ac:spMkLst>
        </pc:spChg>
        <pc:spChg chg="add mod">
          <ac:chgData name="Nathália Demetrio" userId="73b6c4bd58836735" providerId="LiveId" clId="{C00AA7F5-0EC5-4656-84E5-B1513740F2F9}" dt="2022-10-08T16:24:00.574" v="6848" actId="164"/>
          <ac:spMkLst>
            <pc:docMk/>
            <pc:sldMk cId="388750024" sldId="1675"/>
            <ac:spMk id="19" creationId="{4C627882-DEBC-D320-8535-0175FFD4C157}"/>
          </ac:spMkLst>
        </pc:spChg>
        <pc:spChg chg="add del mod">
          <ac:chgData name="Nathália Demetrio" userId="73b6c4bd58836735" providerId="LiveId" clId="{C00AA7F5-0EC5-4656-84E5-B1513740F2F9}" dt="2022-10-08T16:17:34.213" v="6553" actId="478"/>
          <ac:spMkLst>
            <pc:docMk/>
            <pc:sldMk cId="388750024" sldId="1675"/>
            <ac:spMk id="20" creationId="{D0436FC4-4CB7-52E7-EC82-62A7359713FA}"/>
          </ac:spMkLst>
        </pc:spChg>
        <pc:spChg chg="add del mod">
          <ac:chgData name="Nathália Demetrio" userId="73b6c4bd58836735" providerId="LiveId" clId="{C00AA7F5-0EC5-4656-84E5-B1513740F2F9}" dt="2022-10-08T16:17:34.213" v="6553" actId="478"/>
          <ac:spMkLst>
            <pc:docMk/>
            <pc:sldMk cId="388750024" sldId="1675"/>
            <ac:spMk id="21" creationId="{82AB8B56-8D6F-3C20-FE2F-F2A25926AF95}"/>
          </ac:spMkLst>
        </pc:spChg>
        <pc:spChg chg="add del mod">
          <ac:chgData name="Nathália Demetrio" userId="73b6c4bd58836735" providerId="LiveId" clId="{C00AA7F5-0EC5-4656-84E5-B1513740F2F9}" dt="2022-10-08T16:17:34.213" v="6553" actId="478"/>
          <ac:spMkLst>
            <pc:docMk/>
            <pc:sldMk cId="388750024" sldId="1675"/>
            <ac:spMk id="22" creationId="{419E166F-0069-BE9E-1241-AA7215E59816}"/>
          </ac:spMkLst>
        </pc:spChg>
        <pc:spChg chg="add mod">
          <ac:chgData name="Nathália Demetrio" userId="73b6c4bd58836735" providerId="LiveId" clId="{C00AA7F5-0EC5-4656-84E5-B1513740F2F9}" dt="2022-10-08T16:24:56.631" v="6871" actId="207"/>
          <ac:spMkLst>
            <pc:docMk/>
            <pc:sldMk cId="388750024" sldId="1675"/>
            <ac:spMk id="25" creationId="{EC5160D7-933C-570A-CDFC-8EED0E075600}"/>
          </ac:spMkLst>
        </pc:spChg>
        <pc:spChg chg="add mod">
          <ac:chgData name="Nathália Demetrio" userId="73b6c4bd58836735" providerId="LiveId" clId="{C00AA7F5-0EC5-4656-84E5-B1513740F2F9}" dt="2022-10-08T16:24:09.410" v="6851" actId="164"/>
          <ac:spMkLst>
            <pc:docMk/>
            <pc:sldMk cId="388750024" sldId="1675"/>
            <ac:spMk id="26" creationId="{9B897EDD-FC41-1154-4C2D-F5013D7AE737}"/>
          </ac:spMkLst>
        </pc:spChg>
        <pc:spChg chg="add del mod">
          <ac:chgData name="Nathália Demetrio" userId="73b6c4bd58836735" providerId="LiveId" clId="{C00AA7F5-0EC5-4656-84E5-B1513740F2F9}" dt="2022-10-08T16:18:24.997" v="6572" actId="478"/>
          <ac:spMkLst>
            <pc:docMk/>
            <pc:sldMk cId="388750024" sldId="1675"/>
            <ac:spMk id="27" creationId="{E14B2FCB-7219-DB95-32FC-83AA4ADCABD6}"/>
          </ac:spMkLst>
        </pc:spChg>
        <pc:spChg chg="add mod">
          <ac:chgData name="Nathália Demetrio" userId="73b6c4bd58836735" providerId="LiveId" clId="{C00AA7F5-0EC5-4656-84E5-B1513740F2F9}" dt="2022-10-08T16:24:09.410" v="6851" actId="164"/>
          <ac:spMkLst>
            <pc:docMk/>
            <pc:sldMk cId="388750024" sldId="1675"/>
            <ac:spMk id="28" creationId="{6FC02698-8EF8-65FC-9CF8-C462479239B3}"/>
          </ac:spMkLst>
        </pc:spChg>
        <pc:spChg chg="add del mod">
          <ac:chgData name="Nathália Demetrio" userId="73b6c4bd58836735" providerId="LiveId" clId="{C00AA7F5-0EC5-4656-84E5-B1513740F2F9}" dt="2022-10-08T17:25:29.251" v="7025" actId="478"/>
          <ac:spMkLst>
            <pc:docMk/>
            <pc:sldMk cId="388750024" sldId="1675"/>
            <ac:spMk id="32" creationId="{C1ADA4E0-43E3-108B-9E69-C9DE89C88232}"/>
          </ac:spMkLst>
        </pc:spChg>
        <pc:spChg chg="add mod">
          <ac:chgData name="Nathália Demetrio" userId="73b6c4bd58836735" providerId="LiveId" clId="{C00AA7F5-0EC5-4656-84E5-B1513740F2F9}" dt="2022-10-08T16:24:17.835" v="6854" actId="164"/>
          <ac:spMkLst>
            <pc:docMk/>
            <pc:sldMk cId="388750024" sldId="1675"/>
            <ac:spMk id="33" creationId="{2261C47E-0481-53B6-E163-0B948B1D7FB4}"/>
          </ac:spMkLst>
        </pc:spChg>
        <pc:spChg chg="add mod">
          <ac:chgData name="Nathália Demetrio" userId="73b6c4bd58836735" providerId="LiveId" clId="{C00AA7F5-0EC5-4656-84E5-B1513740F2F9}" dt="2022-10-08T16:24:17.835" v="6854" actId="164"/>
          <ac:spMkLst>
            <pc:docMk/>
            <pc:sldMk cId="388750024" sldId="1675"/>
            <ac:spMk id="34" creationId="{B555DD66-602D-CE5F-B46C-AA69D318D95E}"/>
          </ac:spMkLst>
        </pc:spChg>
        <pc:spChg chg="add mod">
          <ac:chgData name="Nathália Demetrio" userId="73b6c4bd58836735" providerId="LiveId" clId="{C00AA7F5-0EC5-4656-84E5-B1513740F2F9}" dt="2022-10-08T16:24:17.835" v="6854" actId="164"/>
          <ac:spMkLst>
            <pc:docMk/>
            <pc:sldMk cId="388750024" sldId="1675"/>
            <ac:spMk id="35" creationId="{6FE7552A-B914-3943-BE80-ED6AD1D52A7F}"/>
          </ac:spMkLst>
        </pc:spChg>
        <pc:spChg chg="add del mod">
          <ac:chgData name="Nathália Demetrio" userId="73b6c4bd58836735" providerId="LiveId" clId="{C00AA7F5-0EC5-4656-84E5-B1513740F2F9}" dt="2022-10-08T16:23:08.316" v="6843" actId="478"/>
          <ac:spMkLst>
            <pc:docMk/>
            <pc:sldMk cId="388750024" sldId="1675"/>
            <ac:spMk id="36" creationId="{B1898916-7CCC-E668-8AEF-1EE92A79B058}"/>
          </ac:spMkLst>
        </pc:spChg>
        <pc:spChg chg="add del mod">
          <ac:chgData name="Nathália Demetrio" userId="73b6c4bd58836735" providerId="LiveId" clId="{C00AA7F5-0EC5-4656-84E5-B1513740F2F9}" dt="2022-10-08T17:25:29.251" v="7025" actId="478"/>
          <ac:spMkLst>
            <pc:docMk/>
            <pc:sldMk cId="388750024" sldId="1675"/>
            <ac:spMk id="40" creationId="{6505C6E2-C1E0-1A44-B2E6-B633E7E6EA27}"/>
          </ac:spMkLst>
        </pc:spChg>
        <pc:grpChg chg="add del mod">
          <ac:chgData name="Nathália Demetrio" userId="73b6c4bd58836735" providerId="LiveId" clId="{C00AA7F5-0EC5-4656-84E5-B1513740F2F9}" dt="2022-10-08T17:25:29.251" v="7025" actId="478"/>
          <ac:grpSpMkLst>
            <pc:docMk/>
            <pc:sldMk cId="388750024" sldId="1675"/>
            <ac:grpSpMk id="37" creationId="{E2E344C4-4487-4BCC-A096-DB5A50AF9162}"/>
          </ac:grpSpMkLst>
        </pc:grpChg>
        <pc:grpChg chg="add del mod">
          <ac:chgData name="Nathália Demetrio" userId="73b6c4bd58836735" providerId="LiveId" clId="{C00AA7F5-0EC5-4656-84E5-B1513740F2F9}" dt="2022-10-08T17:25:29.251" v="7025" actId="478"/>
          <ac:grpSpMkLst>
            <pc:docMk/>
            <pc:sldMk cId="388750024" sldId="1675"/>
            <ac:grpSpMk id="38" creationId="{92BF2160-8C17-8B90-D687-56B65BE7A2D8}"/>
          </ac:grpSpMkLst>
        </pc:grpChg>
        <pc:grpChg chg="add del mod">
          <ac:chgData name="Nathália Demetrio" userId="73b6c4bd58836735" providerId="LiveId" clId="{C00AA7F5-0EC5-4656-84E5-B1513740F2F9}" dt="2022-10-08T17:25:29.251" v="7025" actId="478"/>
          <ac:grpSpMkLst>
            <pc:docMk/>
            <pc:sldMk cId="388750024" sldId="1675"/>
            <ac:grpSpMk id="39" creationId="{F6C4E9D5-A358-EE6C-74D4-E1F708E2FF8D}"/>
          </ac:grpSpMkLst>
        </pc:grpChg>
        <pc:picChg chg="del">
          <ac:chgData name="Nathália Demetrio" userId="73b6c4bd58836735" providerId="LiveId" clId="{C00AA7F5-0EC5-4656-84E5-B1513740F2F9}" dt="2022-10-03T00:30:36.456" v="3697" actId="478"/>
          <ac:picMkLst>
            <pc:docMk/>
            <pc:sldMk cId="388750024" sldId="1675"/>
            <ac:picMk id="3" creationId="{F21906E6-0B4C-46FE-7EBA-BF7EA701264B}"/>
          </ac:picMkLst>
        </pc:picChg>
        <pc:picChg chg="add mod">
          <ac:chgData name="Nathália Demetrio" userId="73b6c4bd58836735" providerId="LiveId" clId="{C00AA7F5-0EC5-4656-84E5-B1513740F2F9}" dt="2022-10-08T16:24:00.574" v="6848" actId="164"/>
          <ac:picMkLst>
            <pc:docMk/>
            <pc:sldMk cId="388750024" sldId="1675"/>
            <ac:picMk id="5" creationId="{C0D60D8E-F6D7-98BB-F689-12FDDF78A811}"/>
          </ac:picMkLst>
        </pc:picChg>
        <pc:picChg chg="add del mod">
          <ac:chgData name="Nathália Demetrio" userId="73b6c4bd58836735" providerId="LiveId" clId="{C00AA7F5-0EC5-4656-84E5-B1513740F2F9}" dt="2022-10-08T16:14:15.508" v="6473" actId="478"/>
          <ac:picMkLst>
            <pc:docMk/>
            <pc:sldMk cId="388750024" sldId="1675"/>
            <ac:picMk id="12" creationId="{14FF5B8B-979A-3A3A-CD24-209DF11BD46F}"/>
          </ac:picMkLst>
        </pc:picChg>
        <pc:picChg chg="del">
          <ac:chgData name="Nathália Demetrio" userId="73b6c4bd58836735" providerId="LiveId" clId="{C00AA7F5-0EC5-4656-84E5-B1513740F2F9}" dt="2022-10-08T16:12:53.792" v="6466" actId="478"/>
          <ac:picMkLst>
            <pc:docMk/>
            <pc:sldMk cId="388750024" sldId="1675"/>
            <ac:picMk id="13" creationId="{71DFF67E-8850-C4A3-27A9-4F784AA7F94E}"/>
          </ac:picMkLst>
        </pc:picChg>
        <pc:picChg chg="add del mod">
          <ac:chgData name="Nathália Demetrio" userId="73b6c4bd58836735" providerId="LiveId" clId="{C00AA7F5-0EC5-4656-84E5-B1513740F2F9}" dt="2022-10-08T16:17:28.131" v="6551" actId="478"/>
          <ac:picMkLst>
            <pc:docMk/>
            <pc:sldMk cId="388750024" sldId="1675"/>
            <ac:picMk id="18" creationId="{64DE62AD-5EC9-2C6B-9317-79BF5948231F}"/>
          </ac:picMkLst>
        </pc:picChg>
        <pc:picChg chg="add mod">
          <ac:chgData name="Nathália Demetrio" userId="73b6c4bd58836735" providerId="LiveId" clId="{C00AA7F5-0EC5-4656-84E5-B1513740F2F9}" dt="2022-10-08T16:25:01.093" v="6873" actId="108"/>
          <ac:picMkLst>
            <pc:docMk/>
            <pc:sldMk cId="388750024" sldId="1675"/>
            <ac:picMk id="24" creationId="{01AEAA45-5F68-8156-C932-AC088B07938D}"/>
          </ac:picMkLst>
        </pc:picChg>
        <pc:picChg chg="add mod">
          <ac:chgData name="Nathália Demetrio" userId="73b6c4bd58836735" providerId="LiveId" clId="{C00AA7F5-0EC5-4656-84E5-B1513740F2F9}" dt="2022-10-08T16:24:17.835" v="6854" actId="164"/>
          <ac:picMkLst>
            <pc:docMk/>
            <pc:sldMk cId="388750024" sldId="1675"/>
            <ac:picMk id="30" creationId="{49CB14AE-29A1-B0D3-8D1E-78CFE9B50545}"/>
          </ac:picMkLst>
        </pc:picChg>
        <pc:picChg chg="add del mod">
          <ac:chgData name="Nathália Demetrio" userId="73b6c4bd58836735" providerId="LiveId" clId="{C00AA7F5-0EC5-4656-84E5-B1513740F2F9}" dt="2022-10-08T17:36:06.554" v="7036" actId="478"/>
          <ac:picMkLst>
            <pc:docMk/>
            <pc:sldMk cId="388750024" sldId="1675"/>
            <ac:picMk id="42" creationId="{FBB41F11-3380-ABFB-FBAF-9DE02994C488}"/>
          </ac:picMkLst>
        </pc:picChg>
        <pc:picChg chg="add mod modCrop">
          <ac:chgData name="Nathália Demetrio" userId="73b6c4bd58836735" providerId="LiveId" clId="{C00AA7F5-0EC5-4656-84E5-B1513740F2F9}" dt="2022-10-08T20:30:52.064" v="8386" actId="732"/>
          <ac:picMkLst>
            <pc:docMk/>
            <pc:sldMk cId="388750024" sldId="1675"/>
            <ac:picMk id="44" creationId="{FF81B83F-4337-8DE0-BE2F-55FA339F3FB7}"/>
          </ac:picMkLst>
        </pc:picChg>
        <pc:picChg chg="add del mod">
          <ac:chgData name="Nathália Demetrio" userId="73b6c4bd58836735" providerId="LiveId" clId="{C00AA7F5-0EC5-4656-84E5-B1513740F2F9}" dt="2022-10-08T17:38:32.942" v="7046" actId="478"/>
          <ac:picMkLst>
            <pc:docMk/>
            <pc:sldMk cId="388750024" sldId="1675"/>
            <ac:picMk id="46" creationId="{03A4C69F-9869-B829-D57E-106CAC530C7E}"/>
          </ac:picMkLst>
        </pc:picChg>
        <pc:picChg chg="add mod">
          <ac:chgData name="Nathália Demetrio" userId="73b6c4bd58836735" providerId="LiveId" clId="{C00AA7F5-0EC5-4656-84E5-B1513740F2F9}" dt="2022-10-08T20:30:42.451" v="8384" actId="208"/>
          <ac:picMkLst>
            <pc:docMk/>
            <pc:sldMk cId="388750024" sldId="1675"/>
            <ac:picMk id="48" creationId="{175F06C2-5266-FE6F-E979-A9328252C94B}"/>
          </ac:picMkLst>
        </pc:picChg>
        <pc:picChg chg="del">
          <ac:chgData name="Nathália Demetrio" userId="73b6c4bd58836735" providerId="LiveId" clId="{C00AA7F5-0EC5-4656-84E5-B1513740F2F9}" dt="2022-10-03T00:41:36.687" v="3763" actId="478"/>
          <ac:picMkLst>
            <pc:docMk/>
            <pc:sldMk cId="388750024" sldId="1675"/>
            <ac:picMk id="2050" creationId="{24D8CB41-CCBF-CA3A-F6B8-3AE4402D750D}"/>
          </ac:picMkLst>
        </pc:picChg>
        <pc:picChg chg="add del mod">
          <ac:chgData name="Nathália Demetrio" userId="73b6c4bd58836735" providerId="LiveId" clId="{C00AA7F5-0EC5-4656-84E5-B1513740F2F9}" dt="2022-10-08T17:36:19.564" v="7042" actId="478"/>
          <ac:picMkLst>
            <pc:docMk/>
            <pc:sldMk cId="388750024" sldId="1675"/>
            <ac:picMk id="2050" creationId="{8B3A9311-8881-0ACA-583E-AB8BB40B5D34}"/>
          </ac:picMkLst>
        </pc:picChg>
        <pc:picChg chg="add del">
          <ac:chgData name="Nathália Demetrio" userId="73b6c4bd58836735" providerId="LiveId" clId="{C00AA7F5-0EC5-4656-84E5-B1513740F2F9}" dt="2022-10-08T19:34:54.518" v="7813" actId="478"/>
          <ac:picMkLst>
            <pc:docMk/>
            <pc:sldMk cId="388750024" sldId="1675"/>
            <ac:picMk id="2050" creationId="{C076EBCE-95EC-7B44-70F2-792BB4E98257}"/>
          </ac:picMkLst>
        </pc:picChg>
      </pc:sldChg>
      <pc:sldChg chg="addSp delSp modSp add del mod modAnim modShow">
        <pc:chgData name="Nathália Demetrio" userId="73b6c4bd58836735" providerId="LiveId" clId="{C00AA7F5-0EC5-4656-84E5-B1513740F2F9}" dt="2022-10-08T16:01:26.579" v="6362" actId="47"/>
        <pc:sldMkLst>
          <pc:docMk/>
          <pc:sldMk cId="1292319559" sldId="1676"/>
        </pc:sldMkLst>
        <pc:spChg chg="mod">
          <ac:chgData name="Nathália Demetrio" userId="73b6c4bd58836735" providerId="LiveId" clId="{C00AA7F5-0EC5-4656-84E5-B1513740F2F9}" dt="2022-10-03T00:31:01.272" v="3723" actId="20577"/>
          <ac:spMkLst>
            <pc:docMk/>
            <pc:sldMk cId="1292319559" sldId="1676"/>
            <ac:spMk id="2" creationId="{00000000-0000-0000-0000-000000000000}"/>
          </ac:spMkLst>
        </pc:spChg>
        <pc:spChg chg="add del mod">
          <ac:chgData name="Nathália Demetrio" userId="73b6c4bd58836735" providerId="LiveId" clId="{C00AA7F5-0EC5-4656-84E5-B1513740F2F9}" dt="2022-10-08T16:01:20.973" v="6361" actId="478"/>
          <ac:spMkLst>
            <pc:docMk/>
            <pc:sldMk cId="1292319559" sldId="1676"/>
            <ac:spMk id="4" creationId="{39AB2894-7D22-25E5-2AD2-AAA900115AC3}"/>
          </ac:spMkLst>
        </pc:spChg>
        <pc:spChg chg="del mod">
          <ac:chgData name="Nathália Demetrio" userId="73b6c4bd58836735" providerId="LiveId" clId="{C00AA7F5-0EC5-4656-84E5-B1513740F2F9}" dt="2022-10-03T00:43:36.024" v="3796" actId="478"/>
          <ac:spMkLst>
            <pc:docMk/>
            <pc:sldMk cId="1292319559" sldId="1676"/>
            <ac:spMk id="5" creationId="{00000000-0000-0000-0000-000000000000}"/>
          </ac:spMkLst>
        </pc:spChg>
        <pc:spChg chg="del">
          <ac:chgData name="Nathália Demetrio" userId="73b6c4bd58836735" providerId="LiveId" clId="{C00AA7F5-0EC5-4656-84E5-B1513740F2F9}" dt="2022-10-03T00:30:43.787" v="3701" actId="478"/>
          <ac:spMkLst>
            <pc:docMk/>
            <pc:sldMk cId="1292319559" sldId="1676"/>
            <ac:spMk id="9" creationId="{8BC6C3FD-38D7-8279-F5B7-FAE7F8AD1235}"/>
          </ac:spMkLst>
        </pc:spChg>
        <pc:spChg chg="del">
          <ac:chgData name="Nathália Demetrio" userId="73b6c4bd58836735" providerId="LiveId" clId="{C00AA7F5-0EC5-4656-84E5-B1513740F2F9}" dt="2022-10-03T00:30:43.787" v="3701" actId="478"/>
          <ac:spMkLst>
            <pc:docMk/>
            <pc:sldMk cId="1292319559" sldId="1676"/>
            <ac:spMk id="10" creationId="{2C9D71D0-28ED-7C0E-725F-C43E95FCDAB5}"/>
          </ac:spMkLst>
        </pc:spChg>
        <pc:spChg chg="del">
          <ac:chgData name="Nathália Demetrio" userId="73b6c4bd58836735" providerId="LiveId" clId="{C00AA7F5-0EC5-4656-84E5-B1513740F2F9}" dt="2022-10-03T00:30:43.787" v="3701" actId="478"/>
          <ac:spMkLst>
            <pc:docMk/>
            <pc:sldMk cId="1292319559" sldId="1676"/>
            <ac:spMk id="11" creationId="{7143C882-6C7F-1339-DBBA-5F06BD0FEAAC}"/>
          </ac:spMkLst>
        </pc:spChg>
        <pc:spChg chg="del">
          <ac:chgData name="Nathália Demetrio" userId="73b6c4bd58836735" providerId="LiveId" clId="{C00AA7F5-0EC5-4656-84E5-B1513740F2F9}" dt="2022-10-03T00:30:43.787" v="3701" actId="478"/>
          <ac:spMkLst>
            <pc:docMk/>
            <pc:sldMk cId="1292319559" sldId="1676"/>
            <ac:spMk id="14" creationId="{B8F51A52-27B1-7713-47E3-642A6D95206A}"/>
          </ac:spMkLst>
        </pc:spChg>
        <pc:spChg chg="del">
          <ac:chgData name="Nathália Demetrio" userId="73b6c4bd58836735" providerId="LiveId" clId="{C00AA7F5-0EC5-4656-84E5-B1513740F2F9}" dt="2022-10-03T00:30:43.787" v="3701" actId="478"/>
          <ac:spMkLst>
            <pc:docMk/>
            <pc:sldMk cId="1292319559" sldId="1676"/>
            <ac:spMk id="15" creationId="{63C94909-DA1A-5101-F997-A44B2CC6395B}"/>
          </ac:spMkLst>
        </pc:spChg>
        <pc:spChg chg="del">
          <ac:chgData name="Nathália Demetrio" userId="73b6c4bd58836735" providerId="LiveId" clId="{C00AA7F5-0EC5-4656-84E5-B1513740F2F9}" dt="2022-10-03T00:30:43.787" v="3701" actId="478"/>
          <ac:spMkLst>
            <pc:docMk/>
            <pc:sldMk cId="1292319559" sldId="1676"/>
            <ac:spMk id="16" creationId="{92FC9384-8BF5-E69B-B679-EE4C5147D93E}"/>
          </ac:spMkLst>
        </pc:spChg>
        <pc:picChg chg="add del mod">
          <ac:chgData name="Nathália Demetrio" userId="73b6c4bd58836735" providerId="LiveId" clId="{C00AA7F5-0EC5-4656-84E5-B1513740F2F9}" dt="2022-10-08T16:01:20.973" v="6361" actId="478"/>
          <ac:picMkLst>
            <pc:docMk/>
            <pc:sldMk cId="1292319559" sldId="1676"/>
            <ac:picMk id="3" creationId="{2A842AA0-0BD1-CF03-856C-79550ED70FC7}"/>
          </ac:picMkLst>
        </pc:picChg>
        <pc:picChg chg="del">
          <ac:chgData name="Nathália Demetrio" userId="73b6c4bd58836735" providerId="LiveId" clId="{C00AA7F5-0EC5-4656-84E5-B1513740F2F9}" dt="2022-10-03T00:30:43.787" v="3701" actId="478"/>
          <ac:picMkLst>
            <pc:docMk/>
            <pc:sldMk cId="1292319559" sldId="1676"/>
            <ac:picMk id="13" creationId="{71DFF67E-8850-C4A3-27A9-4F784AA7F94E}"/>
          </ac:picMkLst>
        </pc:picChg>
        <pc:picChg chg="del">
          <ac:chgData name="Nathália Demetrio" userId="73b6c4bd58836735" providerId="LiveId" clId="{C00AA7F5-0EC5-4656-84E5-B1513740F2F9}" dt="2022-10-03T00:30:43.787" v="3701" actId="478"/>
          <ac:picMkLst>
            <pc:docMk/>
            <pc:sldMk cId="1292319559" sldId="1676"/>
            <ac:picMk id="2050" creationId="{24D8CB41-CCBF-CA3A-F6B8-3AE4402D750D}"/>
          </ac:picMkLst>
        </pc:picChg>
        <pc:picChg chg="add mod">
          <ac:chgData name="Nathália Demetrio" userId="73b6c4bd58836735" providerId="LiveId" clId="{C00AA7F5-0EC5-4656-84E5-B1513740F2F9}" dt="2022-10-03T00:41:11.425" v="3760" actId="1076"/>
          <ac:picMkLst>
            <pc:docMk/>
            <pc:sldMk cId="1292319559" sldId="1676"/>
            <ac:picMk id="4098" creationId="{424EE59D-8A3A-55ED-5644-F9E82E6532F1}"/>
          </ac:picMkLst>
        </pc:picChg>
      </pc:sldChg>
      <pc:sldChg chg="addSp delSp modSp add del">
        <pc:chgData name="Nathália Demetrio" userId="73b6c4bd58836735" providerId="LiveId" clId="{C00AA7F5-0EC5-4656-84E5-B1513740F2F9}" dt="2022-10-03T02:22:01.331" v="3840" actId="2696"/>
        <pc:sldMkLst>
          <pc:docMk/>
          <pc:sldMk cId="851481781" sldId="1677"/>
        </pc:sldMkLst>
        <pc:picChg chg="add del mod">
          <ac:chgData name="Nathália Demetrio" userId="73b6c4bd58836735" providerId="LiveId" clId="{C00AA7F5-0EC5-4656-84E5-B1513740F2F9}" dt="2022-10-03T02:21:38.093" v="3832" actId="21"/>
          <ac:picMkLst>
            <pc:docMk/>
            <pc:sldMk cId="851481781" sldId="1677"/>
            <ac:picMk id="2" creationId="{FE3298DB-4D4F-141A-39ED-E5701182FD28}"/>
          </ac:picMkLst>
        </pc:picChg>
        <pc:picChg chg="add mod">
          <ac:chgData name="Nathália Demetrio" userId="73b6c4bd58836735" providerId="LiveId" clId="{C00AA7F5-0EC5-4656-84E5-B1513740F2F9}" dt="2022-10-03T02:21:34.645" v="3831"/>
          <ac:picMkLst>
            <pc:docMk/>
            <pc:sldMk cId="851481781" sldId="1677"/>
            <ac:picMk id="3" creationId="{DABA6699-D837-24CC-A378-136D8D8DCDDC}"/>
          </ac:picMkLst>
        </pc:picChg>
      </pc:sldChg>
      <pc:sldChg chg="add del">
        <pc:chgData name="Nathália Demetrio" userId="73b6c4bd58836735" providerId="LiveId" clId="{C00AA7F5-0EC5-4656-84E5-B1513740F2F9}" dt="2022-10-03T00:42:54.628" v="3774" actId="47"/>
        <pc:sldMkLst>
          <pc:docMk/>
          <pc:sldMk cId="1781291157" sldId="1677"/>
        </pc:sldMkLst>
      </pc:sldChg>
      <pc:sldChg chg="add del">
        <pc:chgData name="Nathália Demetrio" userId="73b6c4bd58836735" providerId="LiveId" clId="{C00AA7F5-0EC5-4656-84E5-B1513740F2F9}" dt="2022-10-03T02:22:10.837" v="3842"/>
        <pc:sldMkLst>
          <pc:docMk/>
          <pc:sldMk cId="2172030192" sldId="1677"/>
        </pc:sldMkLst>
      </pc:sldChg>
      <pc:sldChg chg="add del">
        <pc:chgData name="Nathália Demetrio" userId="73b6c4bd58836735" providerId="LiveId" clId="{C00AA7F5-0EC5-4656-84E5-B1513740F2F9}" dt="2022-10-03T01:49:49.032" v="3822"/>
        <pc:sldMkLst>
          <pc:docMk/>
          <pc:sldMk cId="1714169030" sldId="1678"/>
        </pc:sldMkLst>
      </pc:sldChg>
      <pc:sldChg chg="addSp delSp modSp add del mod ord modNotesTx">
        <pc:chgData name="Nathália Demetrio" userId="73b6c4bd58836735" providerId="LiveId" clId="{C00AA7F5-0EC5-4656-84E5-B1513740F2F9}" dt="2022-10-05T05:35:16.706" v="6339" actId="1076"/>
        <pc:sldMkLst>
          <pc:docMk/>
          <pc:sldMk cId="3255363064" sldId="1678"/>
        </pc:sldMkLst>
        <pc:spChg chg="mod">
          <ac:chgData name="Nathália Demetrio" userId="73b6c4bd58836735" providerId="LiveId" clId="{C00AA7F5-0EC5-4656-84E5-B1513740F2F9}" dt="2022-10-05T05:31:50.003" v="6325" actId="6549"/>
          <ac:spMkLst>
            <pc:docMk/>
            <pc:sldMk cId="3255363064" sldId="1678"/>
            <ac:spMk id="2" creationId="{00000000-0000-0000-0000-000000000000}"/>
          </ac:spMkLst>
        </pc:spChg>
        <pc:spChg chg="add mod">
          <ac:chgData name="Nathália Demetrio" userId="73b6c4bd58836735" providerId="LiveId" clId="{C00AA7F5-0EC5-4656-84E5-B1513740F2F9}" dt="2022-10-05T05:32:42.494" v="6334" actId="1076"/>
          <ac:spMkLst>
            <pc:docMk/>
            <pc:sldMk cId="3255363064" sldId="1678"/>
            <ac:spMk id="5" creationId="{C81DE5D6-0836-602B-C4BB-08E24C6603AF}"/>
          </ac:spMkLst>
        </pc:spChg>
        <pc:spChg chg="del">
          <ac:chgData name="Nathália Demetrio" userId="73b6c4bd58836735" providerId="LiveId" clId="{C00AA7F5-0EC5-4656-84E5-B1513740F2F9}" dt="2022-10-03T02:21:48.938" v="3835" actId="478"/>
          <ac:spMkLst>
            <pc:docMk/>
            <pc:sldMk cId="3255363064" sldId="1678"/>
            <ac:spMk id="15" creationId="{E3ADE95B-2E0E-F99C-57B1-3EF8F5981D81}"/>
          </ac:spMkLst>
        </pc:spChg>
        <pc:spChg chg="del">
          <ac:chgData name="Nathália Demetrio" userId="73b6c4bd58836735" providerId="LiveId" clId="{C00AA7F5-0EC5-4656-84E5-B1513740F2F9}" dt="2022-10-03T02:21:48.938" v="3835" actId="478"/>
          <ac:spMkLst>
            <pc:docMk/>
            <pc:sldMk cId="3255363064" sldId="1678"/>
            <ac:spMk id="16" creationId="{A389FC66-D5B4-C0EF-7DA7-66ACC885B3A8}"/>
          </ac:spMkLst>
        </pc:spChg>
        <pc:spChg chg="del">
          <ac:chgData name="Nathália Demetrio" userId="73b6c4bd58836735" providerId="LiveId" clId="{C00AA7F5-0EC5-4656-84E5-B1513740F2F9}" dt="2022-10-03T02:21:48.938" v="3835" actId="478"/>
          <ac:spMkLst>
            <pc:docMk/>
            <pc:sldMk cId="3255363064" sldId="1678"/>
            <ac:spMk id="17" creationId="{34718A9F-FE80-5B1B-B32C-9890ABAE0527}"/>
          </ac:spMkLst>
        </pc:spChg>
        <pc:spChg chg="del">
          <ac:chgData name="Nathália Demetrio" userId="73b6c4bd58836735" providerId="LiveId" clId="{C00AA7F5-0EC5-4656-84E5-B1513740F2F9}" dt="2022-10-03T02:21:48.938" v="3835" actId="478"/>
          <ac:spMkLst>
            <pc:docMk/>
            <pc:sldMk cId="3255363064" sldId="1678"/>
            <ac:spMk id="18" creationId="{5D3C6992-64B3-7178-129E-3ED597FC0C5E}"/>
          </ac:spMkLst>
        </pc:spChg>
        <pc:spChg chg="del">
          <ac:chgData name="Nathália Demetrio" userId="73b6c4bd58836735" providerId="LiveId" clId="{C00AA7F5-0EC5-4656-84E5-B1513740F2F9}" dt="2022-10-03T02:21:48.938" v="3835" actId="478"/>
          <ac:spMkLst>
            <pc:docMk/>
            <pc:sldMk cId="3255363064" sldId="1678"/>
            <ac:spMk id="27" creationId="{968CB57F-DA53-4594-2660-884EA8E84521}"/>
          </ac:spMkLst>
        </pc:spChg>
        <pc:spChg chg="del">
          <ac:chgData name="Nathália Demetrio" userId="73b6c4bd58836735" providerId="LiveId" clId="{C00AA7F5-0EC5-4656-84E5-B1513740F2F9}" dt="2022-10-03T02:21:48.938" v="3835" actId="478"/>
          <ac:spMkLst>
            <pc:docMk/>
            <pc:sldMk cId="3255363064" sldId="1678"/>
            <ac:spMk id="28" creationId="{60D0E8DB-F948-3EF5-1333-EB2551D82847}"/>
          </ac:spMkLst>
        </pc:spChg>
        <pc:spChg chg="del">
          <ac:chgData name="Nathália Demetrio" userId="73b6c4bd58836735" providerId="LiveId" clId="{C00AA7F5-0EC5-4656-84E5-B1513740F2F9}" dt="2022-10-03T02:21:48.938" v="3835" actId="478"/>
          <ac:spMkLst>
            <pc:docMk/>
            <pc:sldMk cId="3255363064" sldId="1678"/>
            <ac:spMk id="29" creationId="{56820CDE-0D2D-D868-699C-CAE84713A1A7}"/>
          </ac:spMkLst>
        </pc:spChg>
        <pc:spChg chg="del">
          <ac:chgData name="Nathália Demetrio" userId="73b6c4bd58836735" providerId="LiveId" clId="{C00AA7F5-0EC5-4656-84E5-B1513740F2F9}" dt="2022-10-03T02:21:48.938" v="3835" actId="478"/>
          <ac:spMkLst>
            <pc:docMk/>
            <pc:sldMk cId="3255363064" sldId="1678"/>
            <ac:spMk id="46" creationId="{1CB4649D-FB31-1EAD-C113-745753C9865E}"/>
          </ac:spMkLst>
        </pc:spChg>
        <pc:spChg chg="del">
          <ac:chgData name="Nathália Demetrio" userId="73b6c4bd58836735" providerId="LiveId" clId="{C00AA7F5-0EC5-4656-84E5-B1513740F2F9}" dt="2022-10-03T01:49:53.535" v="3823" actId="478"/>
          <ac:spMkLst>
            <pc:docMk/>
            <pc:sldMk cId="3255363064" sldId="1678"/>
            <ac:spMk id="47" creationId="{B9F374C3-E645-D67D-482F-4186ADCEFACF}"/>
          </ac:spMkLst>
        </pc:spChg>
        <pc:grpChg chg="del">
          <ac:chgData name="Nathália Demetrio" userId="73b6c4bd58836735" providerId="LiveId" clId="{C00AA7F5-0EC5-4656-84E5-B1513740F2F9}" dt="2022-10-03T02:21:48.938" v="3835" actId="478"/>
          <ac:grpSpMkLst>
            <pc:docMk/>
            <pc:sldMk cId="3255363064" sldId="1678"/>
            <ac:grpSpMk id="14" creationId="{01D3F8D4-5D5E-B532-ADB7-2638F1A2C28B}"/>
          </ac:grpSpMkLst>
        </pc:grpChg>
        <pc:picChg chg="add del mod">
          <ac:chgData name="Nathália Demetrio" userId="73b6c4bd58836735" providerId="LiveId" clId="{C00AA7F5-0EC5-4656-84E5-B1513740F2F9}" dt="2022-10-03T04:12:45.519" v="5606" actId="478"/>
          <ac:picMkLst>
            <pc:docMk/>
            <pc:sldMk cId="3255363064" sldId="1678"/>
            <ac:picMk id="3" creationId="{042022B9-5A89-D3A6-2CAC-8466AEB6DA08}"/>
          </ac:picMkLst>
        </pc:picChg>
        <pc:picChg chg="add mod">
          <ac:chgData name="Nathália Demetrio" userId="73b6c4bd58836735" providerId="LiveId" clId="{C00AA7F5-0EC5-4656-84E5-B1513740F2F9}" dt="2022-10-05T05:35:16.706" v="6339" actId="1076"/>
          <ac:picMkLst>
            <pc:docMk/>
            <pc:sldMk cId="3255363064" sldId="1678"/>
            <ac:picMk id="8" creationId="{A9A4D9EF-1FB6-9669-72FC-EB1878B3C2D5}"/>
          </ac:picMkLst>
        </pc:picChg>
        <pc:picChg chg="del">
          <ac:chgData name="Nathália Demetrio" userId="73b6c4bd58836735" providerId="LiveId" clId="{C00AA7F5-0EC5-4656-84E5-B1513740F2F9}" dt="2022-10-03T02:21:48.938" v="3835" actId="478"/>
          <ac:picMkLst>
            <pc:docMk/>
            <pc:sldMk cId="3255363064" sldId="1678"/>
            <ac:picMk id="43" creationId="{CFE69EE6-B5E2-04F0-1561-59FC3D522F39}"/>
          </ac:picMkLst>
        </pc:picChg>
        <pc:picChg chg="del">
          <ac:chgData name="Nathália Demetrio" userId="73b6c4bd58836735" providerId="LiveId" clId="{C00AA7F5-0EC5-4656-84E5-B1513740F2F9}" dt="2022-10-03T02:21:48.938" v="3835" actId="478"/>
          <ac:picMkLst>
            <pc:docMk/>
            <pc:sldMk cId="3255363064" sldId="1678"/>
            <ac:picMk id="44" creationId="{E385C67C-0DB2-F76A-DBE4-E5AFCA1669F9}"/>
          </ac:picMkLst>
        </pc:picChg>
        <pc:picChg chg="del">
          <ac:chgData name="Nathália Demetrio" userId="73b6c4bd58836735" providerId="LiveId" clId="{C00AA7F5-0EC5-4656-84E5-B1513740F2F9}" dt="2022-10-03T02:21:48.938" v="3835" actId="478"/>
          <ac:picMkLst>
            <pc:docMk/>
            <pc:sldMk cId="3255363064" sldId="1678"/>
            <ac:picMk id="45" creationId="{D6F24F9E-9B1A-F788-4C88-E5F09FBB624D}"/>
          </ac:picMkLst>
        </pc:picChg>
      </pc:sldChg>
      <pc:sldChg chg="add del">
        <pc:chgData name="Nathália Demetrio" userId="73b6c4bd58836735" providerId="LiveId" clId="{C00AA7F5-0EC5-4656-84E5-B1513740F2F9}" dt="2022-10-03T04:15:14.553" v="5666"/>
        <pc:sldMkLst>
          <pc:docMk/>
          <pc:sldMk cId="3636338643" sldId="1678"/>
        </pc:sldMkLst>
      </pc:sldChg>
      <pc:sldChg chg="addSp delSp modSp add del mod modAnim">
        <pc:chgData name="Nathália Demetrio" userId="73b6c4bd58836735" providerId="LiveId" clId="{C00AA7F5-0EC5-4656-84E5-B1513740F2F9}" dt="2022-10-09T13:28:00.359" v="9039" actId="47"/>
        <pc:sldMkLst>
          <pc:docMk/>
          <pc:sldMk cId="867124093" sldId="1679"/>
        </pc:sldMkLst>
        <pc:spChg chg="add mod">
          <ac:chgData name="Nathália Demetrio" userId="73b6c4bd58836735" providerId="LiveId" clId="{C00AA7F5-0EC5-4656-84E5-B1513740F2F9}" dt="2022-10-05T04:08:04.680" v="5960" actId="167"/>
          <ac:spMkLst>
            <pc:docMk/>
            <pc:sldMk cId="867124093" sldId="1679"/>
            <ac:spMk id="3" creationId="{E2C7A36A-610F-A70E-4CAC-EC552A2872EB}"/>
          </ac:spMkLst>
        </pc:spChg>
        <pc:spChg chg="del">
          <ac:chgData name="Nathália Demetrio" userId="73b6c4bd58836735" providerId="LiveId" clId="{C00AA7F5-0EC5-4656-84E5-B1513740F2F9}" dt="2022-10-03T04:08:24.080" v="5522" actId="478"/>
          <ac:spMkLst>
            <pc:docMk/>
            <pc:sldMk cId="867124093" sldId="1679"/>
            <ac:spMk id="5" creationId="{12023C25-7E9E-D78C-B09F-E7A649D10B58}"/>
          </ac:spMkLst>
        </pc:spChg>
        <pc:spChg chg="add mod">
          <ac:chgData name="Nathália Demetrio" userId="73b6c4bd58836735" providerId="LiveId" clId="{C00AA7F5-0EC5-4656-84E5-B1513740F2F9}" dt="2022-10-09T12:50:00.364" v="8844" actId="1076"/>
          <ac:spMkLst>
            <pc:docMk/>
            <pc:sldMk cId="867124093" sldId="1679"/>
            <ac:spMk id="5" creationId="{C9FB06C8-81FF-A078-1511-BF29AF7B6C04}"/>
          </ac:spMkLst>
        </pc:spChg>
        <pc:spChg chg="del">
          <ac:chgData name="Nathália Demetrio" userId="73b6c4bd58836735" providerId="LiveId" clId="{C00AA7F5-0EC5-4656-84E5-B1513740F2F9}" dt="2022-10-03T04:08:24.080" v="5522" actId="478"/>
          <ac:spMkLst>
            <pc:docMk/>
            <pc:sldMk cId="867124093" sldId="1679"/>
            <ac:spMk id="8" creationId="{79E169E2-5EDC-3366-BDE6-2DD482E33B76}"/>
          </ac:spMkLst>
        </pc:spChg>
        <pc:spChg chg="del">
          <ac:chgData name="Nathália Demetrio" userId="73b6c4bd58836735" providerId="LiveId" clId="{C00AA7F5-0EC5-4656-84E5-B1513740F2F9}" dt="2022-10-03T04:08:24.080" v="5522" actId="478"/>
          <ac:spMkLst>
            <pc:docMk/>
            <pc:sldMk cId="867124093" sldId="1679"/>
            <ac:spMk id="9" creationId="{343B538B-FC41-71EE-F38C-820D5259635E}"/>
          </ac:spMkLst>
        </pc:spChg>
        <pc:spChg chg="del mod">
          <ac:chgData name="Nathália Demetrio" userId="73b6c4bd58836735" providerId="LiveId" clId="{C00AA7F5-0EC5-4656-84E5-B1513740F2F9}" dt="2022-10-05T04:08:15.588" v="5961" actId="478"/>
          <ac:spMkLst>
            <pc:docMk/>
            <pc:sldMk cId="867124093" sldId="1679"/>
            <ac:spMk id="15" creationId="{E3ADE95B-2E0E-F99C-57B1-3EF8F5981D81}"/>
          </ac:spMkLst>
        </pc:spChg>
        <pc:spChg chg="del mod">
          <ac:chgData name="Nathália Demetrio" userId="73b6c4bd58836735" providerId="LiveId" clId="{C00AA7F5-0EC5-4656-84E5-B1513740F2F9}" dt="2022-10-05T04:08:15.588" v="5961" actId="478"/>
          <ac:spMkLst>
            <pc:docMk/>
            <pc:sldMk cId="867124093" sldId="1679"/>
            <ac:spMk id="16" creationId="{A389FC66-D5B4-C0EF-7DA7-66ACC885B3A8}"/>
          </ac:spMkLst>
        </pc:spChg>
        <pc:spChg chg="del mod">
          <ac:chgData name="Nathália Demetrio" userId="73b6c4bd58836735" providerId="LiveId" clId="{C00AA7F5-0EC5-4656-84E5-B1513740F2F9}" dt="2022-10-05T04:08:15.588" v="5961" actId="478"/>
          <ac:spMkLst>
            <pc:docMk/>
            <pc:sldMk cId="867124093" sldId="1679"/>
            <ac:spMk id="17" creationId="{34718A9F-FE80-5B1B-B32C-9890ABAE0527}"/>
          </ac:spMkLst>
        </pc:spChg>
        <pc:spChg chg="del mod">
          <ac:chgData name="Nathália Demetrio" userId="73b6c4bd58836735" providerId="LiveId" clId="{C00AA7F5-0EC5-4656-84E5-B1513740F2F9}" dt="2022-10-05T04:08:15.588" v="5961" actId="478"/>
          <ac:spMkLst>
            <pc:docMk/>
            <pc:sldMk cId="867124093" sldId="1679"/>
            <ac:spMk id="18" creationId="{5D3C6992-64B3-7178-129E-3ED597FC0C5E}"/>
          </ac:spMkLst>
        </pc:spChg>
        <pc:spChg chg="del">
          <ac:chgData name="Nathália Demetrio" userId="73b6c4bd58836735" providerId="LiveId" clId="{C00AA7F5-0EC5-4656-84E5-B1513740F2F9}" dt="2022-10-03T04:08:24.080" v="5522" actId="478"/>
          <ac:spMkLst>
            <pc:docMk/>
            <pc:sldMk cId="867124093" sldId="1679"/>
            <ac:spMk id="19" creationId="{7577EB9A-9267-C2D3-3AB3-B43DA1C95A46}"/>
          </ac:spMkLst>
        </pc:spChg>
        <pc:spChg chg="del">
          <ac:chgData name="Nathália Demetrio" userId="73b6c4bd58836735" providerId="LiveId" clId="{C00AA7F5-0EC5-4656-84E5-B1513740F2F9}" dt="2022-10-03T04:08:24.080" v="5522" actId="478"/>
          <ac:spMkLst>
            <pc:docMk/>
            <pc:sldMk cId="867124093" sldId="1679"/>
            <ac:spMk id="20" creationId="{E811B32B-DB1C-67D4-32B7-4A59282B6A1D}"/>
          </ac:spMkLst>
        </pc:spChg>
        <pc:spChg chg="del">
          <ac:chgData name="Nathália Demetrio" userId="73b6c4bd58836735" providerId="LiveId" clId="{C00AA7F5-0EC5-4656-84E5-B1513740F2F9}" dt="2022-10-03T04:08:24.080" v="5522" actId="478"/>
          <ac:spMkLst>
            <pc:docMk/>
            <pc:sldMk cId="867124093" sldId="1679"/>
            <ac:spMk id="21" creationId="{64394391-5044-5C63-B3E2-75E156B45884}"/>
          </ac:spMkLst>
        </pc:spChg>
        <pc:spChg chg="del">
          <ac:chgData name="Nathália Demetrio" userId="73b6c4bd58836735" providerId="LiveId" clId="{C00AA7F5-0EC5-4656-84E5-B1513740F2F9}" dt="2022-10-03T04:08:24.080" v="5522" actId="478"/>
          <ac:spMkLst>
            <pc:docMk/>
            <pc:sldMk cId="867124093" sldId="1679"/>
            <ac:spMk id="22" creationId="{8AE3FB7D-022F-43E2-1E9E-13C71B46E798}"/>
          </ac:spMkLst>
        </pc:spChg>
        <pc:spChg chg="add mod">
          <ac:chgData name="Nathália Demetrio" userId="73b6c4bd58836735" providerId="LiveId" clId="{C00AA7F5-0EC5-4656-84E5-B1513740F2F9}" dt="2022-10-05T04:08:04.680" v="5960" actId="167"/>
          <ac:spMkLst>
            <pc:docMk/>
            <pc:sldMk cId="867124093" sldId="1679"/>
            <ac:spMk id="23" creationId="{EA07B2F2-79A7-8E66-7990-17399552CBC1}"/>
          </ac:spMkLst>
        </pc:spChg>
        <pc:spChg chg="add mod">
          <ac:chgData name="Nathália Demetrio" userId="73b6c4bd58836735" providerId="LiveId" clId="{C00AA7F5-0EC5-4656-84E5-B1513740F2F9}" dt="2022-10-05T04:08:04.680" v="5960" actId="167"/>
          <ac:spMkLst>
            <pc:docMk/>
            <pc:sldMk cId="867124093" sldId="1679"/>
            <ac:spMk id="24" creationId="{95235AE2-26D0-74FC-AA67-5967EE4A69D3}"/>
          </ac:spMkLst>
        </pc:spChg>
        <pc:spChg chg="add mod">
          <ac:chgData name="Nathália Demetrio" userId="73b6c4bd58836735" providerId="LiveId" clId="{C00AA7F5-0EC5-4656-84E5-B1513740F2F9}" dt="2022-10-05T04:08:04.680" v="5960" actId="167"/>
          <ac:spMkLst>
            <pc:docMk/>
            <pc:sldMk cId="867124093" sldId="1679"/>
            <ac:spMk id="25" creationId="{F28DA3EF-1D55-6D97-6595-45DF475F4377}"/>
          </ac:spMkLst>
        </pc:spChg>
        <pc:spChg chg="add mod">
          <ac:chgData name="Nathália Demetrio" userId="73b6c4bd58836735" providerId="LiveId" clId="{C00AA7F5-0EC5-4656-84E5-B1513740F2F9}" dt="2022-10-05T04:08:04.680" v="5960" actId="167"/>
          <ac:spMkLst>
            <pc:docMk/>
            <pc:sldMk cId="867124093" sldId="1679"/>
            <ac:spMk id="26" creationId="{9DFA7124-88DA-2493-0F48-9F5836E7716C}"/>
          </ac:spMkLst>
        </pc:spChg>
        <pc:spChg chg="del mod">
          <ac:chgData name="Nathália Demetrio" userId="73b6c4bd58836735" providerId="LiveId" clId="{C00AA7F5-0EC5-4656-84E5-B1513740F2F9}" dt="2022-10-05T04:08:15.588" v="5961" actId="478"/>
          <ac:spMkLst>
            <pc:docMk/>
            <pc:sldMk cId="867124093" sldId="1679"/>
            <ac:spMk id="27" creationId="{968CB57F-DA53-4594-2660-884EA8E84521}"/>
          </ac:spMkLst>
        </pc:spChg>
        <pc:spChg chg="del mod">
          <ac:chgData name="Nathália Demetrio" userId="73b6c4bd58836735" providerId="LiveId" clId="{C00AA7F5-0EC5-4656-84E5-B1513740F2F9}" dt="2022-10-05T04:08:15.588" v="5961" actId="478"/>
          <ac:spMkLst>
            <pc:docMk/>
            <pc:sldMk cId="867124093" sldId="1679"/>
            <ac:spMk id="28" creationId="{60D0E8DB-F948-3EF5-1333-EB2551D82847}"/>
          </ac:spMkLst>
        </pc:spChg>
        <pc:spChg chg="del mod">
          <ac:chgData name="Nathália Demetrio" userId="73b6c4bd58836735" providerId="LiveId" clId="{C00AA7F5-0EC5-4656-84E5-B1513740F2F9}" dt="2022-10-05T04:08:15.588" v="5961" actId="478"/>
          <ac:spMkLst>
            <pc:docMk/>
            <pc:sldMk cId="867124093" sldId="1679"/>
            <ac:spMk id="29" creationId="{56820CDE-0D2D-D868-699C-CAE84713A1A7}"/>
          </ac:spMkLst>
        </pc:spChg>
        <pc:spChg chg="add mod">
          <ac:chgData name="Nathália Demetrio" userId="73b6c4bd58836735" providerId="LiveId" clId="{C00AA7F5-0EC5-4656-84E5-B1513740F2F9}" dt="2022-10-05T04:08:04.680" v="5960" actId="167"/>
          <ac:spMkLst>
            <pc:docMk/>
            <pc:sldMk cId="867124093" sldId="1679"/>
            <ac:spMk id="30" creationId="{69BF410D-9273-9C03-A5D2-79C724CACF43}"/>
          </ac:spMkLst>
        </pc:spChg>
        <pc:spChg chg="add mod">
          <ac:chgData name="Nathália Demetrio" userId="73b6c4bd58836735" providerId="LiveId" clId="{C00AA7F5-0EC5-4656-84E5-B1513740F2F9}" dt="2022-10-05T04:08:04.680" v="5960" actId="167"/>
          <ac:spMkLst>
            <pc:docMk/>
            <pc:sldMk cId="867124093" sldId="1679"/>
            <ac:spMk id="31" creationId="{71FB9D62-4E7E-3659-6F05-5EF131995B05}"/>
          </ac:spMkLst>
        </pc:spChg>
        <pc:spChg chg="mod">
          <ac:chgData name="Nathália Demetrio" userId="73b6c4bd58836735" providerId="LiveId" clId="{C00AA7F5-0EC5-4656-84E5-B1513740F2F9}" dt="2022-10-05T04:07:58.111" v="5959" actId="1076"/>
          <ac:spMkLst>
            <pc:docMk/>
            <pc:sldMk cId="867124093" sldId="1679"/>
            <ac:spMk id="35" creationId="{E7A74693-6987-C833-3063-ED10F8D0D668}"/>
          </ac:spMkLst>
        </pc:spChg>
        <pc:spChg chg="del mod">
          <ac:chgData name="Nathália Demetrio" userId="73b6c4bd58836735" providerId="LiveId" clId="{C00AA7F5-0EC5-4656-84E5-B1513740F2F9}" dt="2022-10-05T04:08:15.588" v="5961" actId="478"/>
          <ac:spMkLst>
            <pc:docMk/>
            <pc:sldMk cId="867124093" sldId="1679"/>
            <ac:spMk id="36" creationId="{B54BF9AF-02A7-6A1D-5BFB-3CDF96089ECE}"/>
          </ac:spMkLst>
        </pc:spChg>
        <pc:spChg chg="del mod">
          <ac:chgData name="Nathália Demetrio" userId="73b6c4bd58836735" providerId="LiveId" clId="{C00AA7F5-0EC5-4656-84E5-B1513740F2F9}" dt="2022-10-05T04:08:15.588" v="5961" actId="478"/>
          <ac:spMkLst>
            <pc:docMk/>
            <pc:sldMk cId="867124093" sldId="1679"/>
            <ac:spMk id="37" creationId="{C22CB5E2-D4CD-CED9-C3C1-5EC1D71C73E8}"/>
          </ac:spMkLst>
        </pc:spChg>
        <pc:spChg chg="del mod">
          <ac:chgData name="Nathália Demetrio" userId="73b6c4bd58836735" providerId="LiveId" clId="{C00AA7F5-0EC5-4656-84E5-B1513740F2F9}" dt="2022-10-05T04:08:15.588" v="5961" actId="478"/>
          <ac:spMkLst>
            <pc:docMk/>
            <pc:sldMk cId="867124093" sldId="1679"/>
            <ac:spMk id="38" creationId="{C29FB65D-78BB-A2F3-4989-EF195BAA06FA}"/>
          </ac:spMkLst>
        </pc:spChg>
        <pc:spChg chg="del mod">
          <ac:chgData name="Nathália Demetrio" userId="73b6c4bd58836735" providerId="LiveId" clId="{C00AA7F5-0EC5-4656-84E5-B1513740F2F9}" dt="2022-10-05T04:08:15.588" v="5961" actId="478"/>
          <ac:spMkLst>
            <pc:docMk/>
            <pc:sldMk cId="867124093" sldId="1679"/>
            <ac:spMk id="39" creationId="{D9FB4346-5C0F-AC86-11FA-D4100213285F}"/>
          </ac:spMkLst>
        </pc:spChg>
        <pc:spChg chg="del mod">
          <ac:chgData name="Nathália Demetrio" userId="73b6c4bd58836735" providerId="LiveId" clId="{C00AA7F5-0EC5-4656-84E5-B1513740F2F9}" dt="2022-10-05T04:08:15.588" v="5961" actId="478"/>
          <ac:spMkLst>
            <pc:docMk/>
            <pc:sldMk cId="867124093" sldId="1679"/>
            <ac:spMk id="40" creationId="{AA1EC5F1-FF64-8C72-B6B9-4545A07CE989}"/>
          </ac:spMkLst>
        </pc:spChg>
        <pc:spChg chg="del mod">
          <ac:chgData name="Nathália Demetrio" userId="73b6c4bd58836735" providerId="LiveId" clId="{C00AA7F5-0EC5-4656-84E5-B1513740F2F9}" dt="2022-10-05T04:08:15.588" v="5961" actId="478"/>
          <ac:spMkLst>
            <pc:docMk/>
            <pc:sldMk cId="867124093" sldId="1679"/>
            <ac:spMk id="41" creationId="{B8E889EB-8493-0788-941C-220BB0D4B969}"/>
          </ac:spMkLst>
        </pc:spChg>
        <pc:spChg chg="del mod">
          <ac:chgData name="Nathália Demetrio" userId="73b6c4bd58836735" providerId="LiveId" clId="{C00AA7F5-0EC5-4656-84E5-B1513740F2F9}" dt="2022-10-05T04:08:15.588" v="5961" actId="478"/>
          <ac:spMkLst>
            <pc:docMk/>
            <pc:sldMk cId="867124093" sldId="1679"/>
            <ac:spMk id="42" creationId="{3000D89F-2DCB-358A-AA66-821E6E286E87}"/>
          </ac:spMkLst>
        </pc:spChg>
        <pc:spChg chg="add mod">
          <ac:chgData name="Nathália Demetrio" userId="73b6c4bd58836735" providerId="LiveId" clId="{C00AA7F5-0EC5-4656-84E5-B1513740F2F9}" dt="2022-10-05T04:08:04.680" v="5960" actId="167"/>
          <ac:spMkLst>
            <pc:docMk/>
            <pc:sldMk cId="867124093" sldId="1679"/>
            <ac:spMk id="47" creationId="{7DD1C650-67E8-0674-053F-3E206FE31BF7}"/>
          </ac:spMkLst>
        </pc:spChg>
        <pc:spChg chg="mod">
          <ac:chgData name="Nathália Demetrio" userId="73b6c4bd58836735" providerId="LiveId" clId="{C00AA7F5-0EC5-4656-84E5-B1513740F2F9}" dt="2022-10-03T04:08:49.010" v="5584" actId="1038"/>
          <ac:spMkLst>
            <pc:docMk/>
            <pc:sldMk cId="867124093" sldId="1679"/>
            <ac:spMk id="51" creationId="{D266D3D1-9404-EE46-D088-6746D4F33210}"/>
          </ac:spMkLst>
        </pc:spChg>
        <pc:spChg chg="mod">
          <ac:chgData name="Nathália Demetrio" userId="73b6c4bd58836735" providerId="LiveId" clId="{C00AA7F5-0EC5-4656-84E5-B1513740F2F9}" dt="2022-10-09T04:25:18.071" v="8656" actId="14100"/>
          <ac:spMkLst>
            <pc:docMk/>
            <pc:sldMk cId="867124093" sldId="1679"/>
            <ac:spMk id="56" creationId="{730E7523-264D-78DC-B0CF-D98772C20CFD}"/>
          </ac:spMkLst>
        </pc:spChg>
        <pc:spChg chg="add mod">
          <ac:chgData name="Nathália Demetrio" userId="73b6c4bd58836735" providerId="LiveId" clId="{C00AA7F5-0EC5-4656-84E5-B1513740F2F9}" dt="2022-10-05T04:08:04.680" v="5960" actId="167"/>
          <ac:spMkLst>
            <pc:docMk/>
            <pc:sldMk cId="867124093" sldId="1679"/>
            <ac:spMk id="57" creationId="{A3F4E4DC-ABB3-160E-F487-1F3330BCCA11}"/>
          </ac:spMkLst>
        </pc:spChg>
        <pc:spChg chg="add mod">
          <ac:chgData name="Nathália Demetrio" userId="73b6c4bd58836735" providerId="LiveId" clId="{C00AA7F5-0EC5-4656-84E5-B1513740F2F9}" dt="2022-10-05T04:08:04.680" v="5960" actId="167"/>
          <ac:spMkLst>
            <pc:docMk/>
            <pc:sldMk cId="867124093" sldId="1679"/>
            <ac:spMk id="58" creationId="{25677CF5-9BC0-CCAB-D1A2-F1A595691BCA}"/>
          </ac:spMkLst>
        </pc:spChg>
        <pc:spChg chg="add mod">
          <ac:chgData name="Nathália Demetrio" userId="73b6c4bd58836735" providerId="LiveId" clId="{C00AA7F5-0EC5-4656-84E5-B1513740F2F9}" dt="2022-10-05T04:08:04.680" v="5960" actId="167"/>
          <ac:spMkLst>
            <pc:docMk/>
            <pc:sldMk cId="867124093" sldId="1679"/>
            <ac:spMk id="59" creationId="{2005B1C5-A704-96BF-D1A5-9CBE43674EC2}"/>
          </ac:spMkLst>
        </pc:spChg>
        <pc:spChg chg="add mod">
          <ac:chgData name="Nathália Demetrio" userId="73b6c4bd58836735" providerId="LiveId" clId="{C00AA7F5-0EC5-4656-84E5-B1513740F2F9}" dt="2022-10-05T04:08:04.680" v="5960" actId="167"/>
          <ac:spMkLst>
            <pc:docMk/>
            <pc:sldMk cId="867124093" sldId="1679"/>
            <ac:spMk id="60" creationId="{B10C4308-D53B-DF8A-D855-1F37233C12B5}"/>
          </ac:spMkLst>
        </pc:spChg>
        <pc:spChg chg="add mod">
          <ac:chgData name="Nathália Demetrio" userId="73b6c4bd58836735" providerId="LiveId" clId="{C00AA7F5-0EC5-4656-84E5-B1513740F2F9}" dt="2022-10-05T04:08:04.680" v="5960" actId="167"/>
          <ac:spMkLst>
            <pc:docMk/>
            <pc:sldMk cId="867124093" sldId="1679"/>
            <ac:spMk id="61" creationId="{AAF06FEE-A9BE-8A5B-00FC-D3B65B7995E8}"/>
          </ac:spMkLst>
        </pc:spChg>
        <pc:spChg chg="add mod">
          <ac:chgData name="Nathália Demetrio" userId="73b6c4bd58836735" providerId="LiveId" clId="{C00AA7F5-0EC5-4656-84E5-B1513740F2F9}" dt="2022-10-05T04:08:04.680" v="5960" actId="167"/>
          <ac:spMkLst>
            <pc:docMk/>
            <pc:sldMk cId="867124093" sldId="1679"/>
            <ac:spMk id="62" creationId="{E4A107DA-9326-8C0E-B834-81B324A8A5C3}"/>
          </ac:spMkLst>
        </pc:spChg>
        <pc:spChg chg="mod">
          <ac:chgData name="Nathália Demetrio" userId="73b6c4bd58836735" providerId="LiveId" clId="{C00AA7F5-0EC5-4656-84E5-B1513740F2F9}" dt="2022-10-09T12:48:26.533" v="8830" actId="164"/>
          <ac:spMkLst>
            <pc:docMk/>
            <pc:sldMk cId="867124093" sldId="1679"/>
            <ac:spMk id="64" creationId="{BBC08C53-0F90-4E7B-C24B-336131F0D994}"/>
          </ac:spMkLst>
        </pc:spChg>
        <pc:spChg chg="mod">
          <ac:chgData name="Nathália Demetrio" userId="73b6c4bd58836735" providerId="LiveId" clId="{C00AA7F5-0EC5-4656-84E5-B1513740F2F9}" dt="2022-10-09T12:48:26.533" v="8830" actId="164"/>
          <ac:spMkLst>
            <pc:docMk/>
            <pc:sldMk cId="867124093" sldId="1679"/>
            <ac:spMk id="65" creationId="{746A1981-CFFF-36DF-EEF2-8C0E1F0FC55F}"/>
          </ac:spMkLst>
        </pc:spChg>
        <pc:spChg chg="mod">
          <ac:chgData name="Nathália Demetrio" userId="73b6c4bd58836735" providerId="LiveId" clId="{C00AA7F5-0EC5-4656-84E5-B1513740F2F9}" dt="2022-10-09T12:48:26.533" v="8830" actId="164"/>
          <ac:spMkLst>
            <pc:docMk/>
            <pc:sldMk cId="867124093" sldId="1679"/>
            <ac:spMk id="67" creationId="{88683822-30B5-AA6D-FFC2-471718111477}"/>
          </ac:spMkLst>
        </pc:spChg>
        <pc:spChg chg="mod">
          <ac:chgData name="Nathália Demetrio" userId="73b6c4bd58836735" providerId="LiveId" clId="{C00AA7F5-0EC5-4656-84E5-B1513740F2F9}" dt="2022-10-09T12:48:26.533" v="8830" actId="164"/>
          <ac:spMkLst>
            <pc:docMk/>
            <pc:sldMk cId="867124093" sldId="1679"/>
            <ac:spMk id="68" creationId="{8BB58FCA-9485-57A0-678D-158AF67BE05A}"/>
          </ac:spMkLst>
        </pc:spChg>
        <pc:spChg chg="mod">
          <ac:chgData name="Nathália Demetrio" userId="73b6c4bd58836735" providerId="LiveId" clId="{C00AA7F5-0EC5-4656-84E5-B1513740F2F9}" dt="2022-10-09T12:49:15.791" v="8836" actId="164"/>
          <ac:spMkLst>
            <pc:docMk/>
            <pc:sldMk cId="867124093" sldId="1679"/>
            <ac:spMk id="82" creationId="{8CD57DBD-EB4E-D527-3EC2-FB98701C7ECF}"/>
          </ac:spMkLst>
        </pc:spChg>
        <pc:spChg chg="mod">
          <ac:chgData name="Nathália Demetrio" userId="73b6c4bd58836735" providerId="LiveId" clId="{C00AA7F5-0EC5-4656-84E5-B1513740F2F9}" dt="2022-10-09T12:49:15.791" v="8836" actId="164"/>
          <ac:spMkLst>
            <pc:docMk/>
            <pc:sldMk cId="867124093" sldId="1679"/>
            <ac:spMk id="83" creationId="{A7ECFF87-3E22-1A04-FA1C-0954112CA5EE}"/>
          </ac:spMkLst>
        </pc:spChg>
        <pc:spChg chg="mod">
          <ac:chgData name="Nathália Demetrio" userId="73b6c4bd58836735" providerId="LiveId" clId="{C00AA7F5-0EC5-4656-84E5-B1513740F2F9}" dt="2022-10-09T12:49:15.791" v="8836" actId="164"/>
          <ac:spMkLst>
            <pc:docMk/>
            <pc:sldMk cId="867124093" sldId="1679"/>
            <ac:spMk id="84" creationId="{A6A3B733-1AC3-0BD0-D325-A61C7B38BC05}"/>
          </ac:spMkLst>
        </pc:spChg>
        <pc:spChg chg="mod">
          <ac:chgData name="Nathália Demetrio" userId="73b6c4bd58836735" providerId="LiveId" clId="{C00AA7F5-0EC5-4656-84E5-B1513740F2F9}" dt="2022-10-09T12:49:15.791" v="8836" actId="164"/>
          <ac:spMkLst>
            <pc:docMk/>
            <pc:sldMk cId="867124093" sldId="1679"/>
            <ac:spMk id="85" creationId="{6C825B75-20DA-BD9B-17A4-11D8DAAA2748}"/>
          </ac:spMkLst>
        </pc:spChg>
        <pc:spChg chg="mod">
          <ac:chgData name="Nathália Demetrio" userId="73b6c4bd58836735" providerId="LiveId" clId="{C00AA7F5-0EC5-4656-84E5-B1513740F2F9}" dt="2022-10-09T12:49:15.791" v="8836" actId="164"/>
          <ac:spMkLst>
            <pc:docMk/>
            <pc:sldMk cId="867124093" sldId="1679"/>
            <ac:spMk id="87" creationId="{0C002825-9CD8-B7D4-E88A-C0265CF3FF50}"/>
          </ac:spMkLst>
        </pc:spChg>
        <pc:spChg chg="mod">
          <ac:chgData name="Nathália Demetrio" userId="73b6c4bd58836735" providerId="LiveId" clId="{C00AA7F5-0EC5-4656-84E5-B1513740F2F9}" dt="2022-10-09T12:49:15.791" v="8836" actId="164"/>
          <ac:spMkLst>
            <pc:docMk/>
            <pc:sldMk cId="867124093" sldId="1679"/>
            <ac:spMk id="88" creationId="{37C48490-3C52-1A4A-124B-063DCE1CE958}"/>
          </ac:spMkLst>
        </pc:spChg>
        <pc:spChg chg="mod">
          <ac:chgData name="Nathália Demetrio" userId="73b6c4bd58836735" providerId="LiveId" clId="{C00AA7F5-0EC5-4656-84E5-B1513740F2F9}" dt="2022-10-09T12:49:15.791" v="8836" actId="164"/>
          <ac:spMkLst>
            <pc:docMk/>
            <pc:sldMk cId="867124093" sldId="1679"/>
            <ac:spMk id="89" creationId="{7CFCAED1-2E1B-1FE2-54A9-79B91E4D558F}"/>
          </ac:spMkLst>
        </pc:spChg>
        <pc:spChg chg="mod">
          <ac:chgData name="Nathália Demetrio" userId="73b6c4bd58836735" providerId="LiveId" clId="{C00AA7F5-0EC5-4656-84E5-B1513740F2F9}" dt="2022-10-09T12:49:15.791" v="8836" actId="164"/>
          <ac:spMkLst>
            <pc:docMk/>
            <pc:sldMk cId="867124093" sldId="1679"/>
            <ac:spMk id="90" creationId="{901A3A83-CFDD-1B59-FC24-73CB22916E54}"/>
          </ac:spMkLst>
        </pc:spChg>
        <pc:spChg chg="mod">
          <ac:chgData name="Nathália Demetrio" userId="73b6c4bd58836735" providerId="LiveId" clId="{C00AA7F5-0EC5-4656-84E5-B1513740F2F9}" dt="2022-10-09T12:49:15.791" v="8836" actId="164"/>
          <ac:spMkLst>
            <pc:docMk/>
            <pc:sldMk cId="867124093" sldId="1679"/>
            <ac:spMk id="91" creationId="{423995D2-D816-96C9-3273-DBC41DE85399}"/>
          </ac:spMkLst>
        </pc:spChg>
        <pc:spChg chg="mod">
          <ac:chgData name="Nathália Demetrio" userId="73b6c4bd58836735" providerId="LiveId" clId="{C00AA7F5-0EC5-4656-84E5-B1513740F2F9}" dt="2022-10-09T12:49:15.791" v="8836" actId="164"/>
          <ac:spMkLst>
            <pc:docMk/>
            <pc:sldMk cId="867124093" sldId="1679"/>
            <ac:spMk id="92" creationId="{21D7724A-A9D9-25F3-2ACD-116EC2917366}"/>
          </ac:spMkLst>
        </pc:spChg>
        <pc:spChg chg="mod">
          <ac:chgData name="Nathália Demetrio" userId="73b6c4bd58836735" providerId="LiveId" clId="{C00AA7F5-0EC5-4656-84E5-B1513740F2F9}" dt="2022-10-09T12:49:15.791" v="8836" actId="164"/>
          <ac:spMkLst>
            <pc:docMk/>
            <pc:sldMk cId="867124093" sldId="1679"/>
            <ac:spMk id="93" creationId="{AD6553D9-35AC-22CA-90C9-D7C4053691E4}"/>
          </ac:spMkLst>
        </pc:spChg>
        <pc:spChg chg="mod">
          <ac:chgData name="Nathália Demetrio" userId="73b6c4bd58836735" providerId="LiveId" clId="{C00AA7F5-0EC5-4656-84E5-B1513740F2F9}" dt="2022-10-09T12:49:15.791" v="8836" actId="164"/>
          <ac:spMkLst>
            <pc:docMk/>
            <pc:sldMk cId="867124093" sldId="1679"/>
            <ac:spMk id="94" creationId="{69D439BE-E935-5BA3-F91E-8F77E2EEA405}"/>
          </ac:spMkLst>
        </pc:spChg>
        <pc:spChg chg="del mod">
          <ac:chgData name="Nathália Demetrio" userId="73b6c4bd58836735" providerId="LiveId" clId="{C00AA7F5-0EC5-4656-84E5-B1513740F2F9}" dt="2022-10-09T04:25:03.283" v="8652" actId="478"/>
          <ac:spMkLst>
            <pc:docMk/>
            <pc:sldMk cId="867124093" sldId="1679"/>
            <ac:spMk id="95" creationId="{F1762713-51C9-D93E-C9CF-9624B49C4121}"/>
          </ac:spMkLst>
        </pc:spChg>
        <pc:spChg chg="del mod">
          <ac:chgData name="Nathália Demetrio" userId="73b6c4bd58836735" providerId="LiveId" clId="{C00AA7F5-0EC5-4656-84E5-B1513740F2F9}" dt="2022-10-09T04:25:03.283" v="8652" actId="478"/>
          <ac:spMkLst>
            <pc:docMk/>
            <pc:sldMk cId="867124093" sldId="1679"/>
            <ac:spMk id="96" creationId="{190FFA5D-A2F7-A211-BD99-80257D933349}"/>
          </ac:spMkLst>
        </pc:spChg>
        <pc:spChg chg="del mod">
          <ac:chgData name="Nathália Demetrio" userId="73b6c4bd58836735" providerId="LiveId" clId="{C00AA7F5-0EC5-4656-84E5-B1513740F2F9}" dt="2022-10-09T04:25:03.283" v="8652" actId="478"/>
          <ac:spMkLst>
            <pc:docMk/>
            <pc:sldMk cId="867124093" sldId="1679"/>
            <ac:spMk id="97" creationId="{EDBAC475-1D0E-6505-084F-A698994C71B0}"/>
          </ac:spMkLst>
        </pc:spChg>
        <pc:spChg chg="del mod">
          <ac:chgData name="Nathália Demetrio" userId="73b6c4bd58836735" providerId="LiveId" clId="{C00AA7F5-0EC5-4656-84E5-B1513740F2F9}" dt="2022-10-09T04:25:03.283" v="8652" actId="478"/>
          <ac:spMkLst>
            <pc:docMk/>
            <pc:sldMk cId="867124093" sldId="1679"/>
            <ac:spMk id="98" creationId="{A137218E-F584-5ADC-2F5A-7C2C23D12A7E}"/>
          </ac:spMkLst>
        </pc:spChg>
        <pc:spChg chg="mod">
          <ac:chgData name="Nathália Demetrio" userId="73b6c4bd58836735" providerId="LiveId" clId="{C00AA7F5-0EC5-4656-84E5-B1513740F2F9}" dt="2022-10-09T04:25:31.140" v="8658" actId="1038"/>
          <ac:spMkLst>
            <pc:docMk/>
            <pc:sldMk cId="867124093" sldId="1679"/>
            <ac:spMk id="100" creationId="{9B24AE89-6DEA-7E38-9B5F-F64BF0878ABC}"/>
          </ac:spMkLst>
        </pc:spChg>
        <pc:spChg chg="mod">
          <ac:chgData name="Nathália Demetrio" userId="73b6c4bd58836735" providerId="LiveId" clId="{C00AA7F5-0EC5-4656-84E5-B1513740F2F9}" dt="2022-10-09T12:45:29.830" v="8802" actId="20577"/>
          <ac:spMkLst>
            <pc:docMk/>
            <pc:sldMk cId="867124093" sldId="1679"/>
            <ac:spMk id="101" creationId="{130362FF-F340-DB4A-FD1A-809DE8DF26EB}"/>
          </ac:spMkLst>
        </pc:spChg>
        <pc:spChg chg="mod">
          <ac:chgData name="Nathália Demetrio" userId="73b6c4bd58836735" providerId="LiveId" clId="{C00AA7F5-0EC5-4656-84E5-B1513740F2F9}" dt="2022-10-09T12:49:02.312" v="8833" actId="14100"/>
          <ac:spMkLst>
            <pc:docMk/>
            <pc:sldMk cId="867124093" sldId="1679"/>
            <ac:spMk id="102" creationId="{F6361C96-B00B-4EC0-830D-229779C578B7}"/>
          </ac:spMkLst>
        </pc:spChg>
        <pc:spChg chg="mod">
          <ac:chgData name="Nathália Demetrio" userId="73b6c4bd58836735" providerId="LiveId" clId="{C00AA7F5-0EC5-4656-84E5-B1513740F2F9}" dt="2022-10-09T12:49:33.930" v="8840" actId="14100"/>
          <ac:spMkLst>
            <pc:docMk/>
            <pc:sldMk cId="867124093" sldId="1679"/>
            <ac:spMk id="103" creationId="{00E95A01-5807-BE38-B298-4E79CB637734}"/>
          </ac:spMkLst>
        </pc:spChg>
        <pc:spChg chg="del">
          <ac:chgData name="Nathália Demetrio" userId="73b6c4bd58836735" providerId="LiveId" clId="{C00AA7F5-0EC5-4656-84E5-B1513740F2F9}" dt="2022-10-03T04:08:17.585" v="5521" actId="478"/>
          <ac:spMkLst>
            <pc:docMk/>
            <pc:sldMk cId="867124093" sldId="1679"/>
            <ac:spMk id="104" creationId="{4E1E1A3D-D1CF-D887-CCF0-1B83972038CB}"/>
          </ac:spMkLst>
        </pc:spChg>
        <pc:grpChg chg="add mod">
          <ac:chgData name="Nathália Demetrio" userId="73b6c4bd58836735" providerId="LiveId" clId="{C00AA7F5-0EC5-4656-84E5-B1513740F2F9}" dt="2022-10-09T12:49:06.957" v="8834" actId="1076"/>
          <ac:grpSpMkLst>
            <pc:docMk/>
            <pc:sldMk cId="867124093" sldId="1679"/>
            <ac:grpSpMk id="8" creationId="{21BF2E4B-E600-6EC4-20E4-70422D372AA5}"/>
          </ac:grpSpMkLst>
        </pc:grpChg>
        <pc:grpChg chg="add mod">
          <ac:chgData name="Nathália Demetrio" userId="73b6c4bd58836735" providerId="LiveId" clId="{C00AA7F5-0EC5-4656-84E5-B1513740F2F9}" dt="2022-10-09T12:49:37.662" v="8841" actId="1076"/>
          <ac:grpSpMkLst>
            <pc:docMk/>
            <pc:sldMk cId="867124093" sldId="1679"/>
            <ac:grpSpMk id="9" creationId="{BA646C14-04B8-8F10-24A5-494772EEB696}"/>
          </ac:grpSpMkLst>
        </pc:grpChg>
        <pc:grpChg chg="mod">
          <ac:chgData name="Nathália Demetrio" userId="73b6c4bd58836735" providerId="LiveId" clId="{C00AA7F5-0EC5-4656-84E5-B1513740F2F9}" dt="2022-10-03T04:08:36.497" v="5550" actId="1036"/>
          <ac:grpSpMkLst>
            <pc:docMk/>
            <pc:sldMk cId="867124093" sldId="1679"/>
            <ac:grpSpMk id="14" creationId="{01D3F8D4-5D5E-B532-ADB7-2638F1A2C28B}"/>
          </ac:grpSpMkLst>
        </pc:grpChg>
        <pc:grpChg chg="add mod">
          <ac:chgData name="Nathália Demetrio" userId="73b6c4bd58836735" providerId="LiveId" clId="{C00AA7F5-0EC5-4656-84E5-B1513740F2F9}" dt="2022-10-05T04:08:04.680" v="5960" actId="167"/>
          <ac:grpSpMkLst>
            <pc:docMk/>
            <pc:sldMk cId="867124093" sldId="1679"/>
            <ac:grpSpMk id="32" creationId="{30B9A59F-5DE9-9848-1BD6-647E1C409DE2}"/>
          </ac:grpSpMkLst>
        </pc:grpChg>
        <pc:grpChg chg="mod">
          <ac:chgData name="Nathália Demetrio" userId="73b6c4bd58836735" providerId="LiveId" clId="{C00AA7F5-0EC5-4656-84E5-B1513740F2F9}" dt="2022-10-05T04:07:58.111" v="5959" actId="1076"/>
          <ac:grpSpMkLst>
            <pc:docMk/>
            <pc:sldMk cId="867124093" sldId="1679"/>
            <ac:grpSpMk id="33" creationId="{F2B3F6F6-B68B-964E-BAC0-F18A2523E6B8}"/>
          </ac:grpSpMkLst>
        </pc:grpChg>
        <pc:grpChg chg="del mod">
          <ac:chgData name="Nathália Demetrio" userId="73b6c4bd58836735" providerId="LiveId" clId="{C00AA7F5-0EC5-4656-84E5-B1513740F2F9}" dt="2022-10-05T04:08:15.588" v="5961" actId="478"/>
          <ac:grpSpMkLst>
            <pc:docMk/>
            <pc:sldMk cId="867124093" sldId="1679"/>
            <ac:grpSpMk id="48" creationId="{6E626DE4-89E0-9113-618E-239342C55D37}"/>
          </ac:grpSpMkLst>
        </pc:grpChg>
        <pc:grpChg chg="mod">
          <ac:chgData name="Nathália Demetrio" userId="73b6c4bd58836735" providerId="LiveId" clId="{C00AA7F5-0EC5-4656-84E5-B1513740F2F9}" dt="2022-10-03T04:08:49.010" v="5584" actId="1038"/>
          <ac:grpSpMkLst>
            <pc:docMk/>
            <pc:sldMk cId="867124093" sldId="1679"/>
            <ac:grpSpMk id="49" creationId="{BDD69F04-B374-8A8A-CD49-6D6D167F7657}"/>
          </ac:grpSpMkLst>
        </pc:grpChg>
        <pc:picChg chg="mod">
          <ac:chgData name="Nathália Demetrio" userId="73b6c4bd58836735" providerId="LiveId" clId="{C00AA7F5-0EC5-4656-84E5-B1513740F2F9}" dt="2022-10-03T04:08:36.497" v="5550" actId="1036"/>
          <ac:picMkLst>
            <pc:docMk/>
            <pc:sldMk cId="867124093" sldId="1679"/>
            <ac:picMk id="4" creationId="{3F8591AC-285A-65AA-2D58-16AF2691D83E}"/>
          </ac:picMkLst>
        </pc:picChg>
        <pc:picChg chg="mod">
          <ac:chgData name="Nathália Demetrio" userId="73b6c4bd58836735" providerId="LiveId" clId="{C00AA7F5-0EC5-4656-84E5-B1513740F2F9}" dt="2022-10-03T04:08:36.497" v="5550" actId="1036"/>
          <ac:picMkLst>
            <pc:docMk/>
            <pc:sldMk cId="867124093" sldId="1679"/>
            <ac:picMk id="6" creationId="{DFC09267-A119-C677-80C4-721B0387C6E6}"/>
          </ac:picMkLst>
        </pc:picChg>
        <pc:picChg chg="mod">
          <ac:chgData name="Nathália Demetrio" userId="73b6c4bd58836735" providerId="LiveId" clId="{C00AA7F5-0EC5-4656-84E5-B1513740F2F9}" dt="2022-10-03T04:08:36.497" v="5550" actId="1036"/>
          <ac:picMkLst>
            <pc:docMk/>
            <pc:sldMk cId="867124093" sldId="1679"/>
            <ac:picMk id="7" creationId="{7B74E140-7EA5-F287-4B6C-64BD2583269B}"/>
          </ac:picMkLst>
        </pc:picChg>
        <pc:picChg chg="mod">
          <ac:chgData name="Nathália Demetrio" userId="73b6c4bd58836735" providerId="LiveId" clId="{C00AA7F5-0EC5-4656-84E5-B1513740F2F9}" dt="2022-10-03T04:08:36.497" v="5550" actId="1036"/>
          <ac:picMkLst>
            <pc:docMk/>
            <pc:sldMk cId="867124093" sldId="1679"/>
            <ac:picMk id="10" creationId="{86D83452-EC22-3503-1ADF-66A7FA5CA049}"/>
          </ac:picMkLst>
        </pc:picChg>
        <pc:picChg chg="mod">
          <ac:chgData name="Nathália Demetrio" userId="73b6c4bd58836735" providerId="LiveId" clId="{C00AA7F5-0EC5-4656-84E5-B1513740F2F9}" dt="2022-10-03T04:08:36.497" v="5550" actId="1036"/>
          <ac:picMkLst>
            <pc:docMk/>
            <pc:sldMk cId="867124093" sldId="1679"/>
            <ac:picMk id="11" creationId="{5100AAE6-6994-114B-E8EF-8CCED02DADD3}"/>
          </ac:picMkLst>
        </pc:picChg>
        <pc:picChg chg="mod">
          <ac:chgData name="Nathália Demetrio" userId="73b6c4bd58836735" providerId="LiveId" clId="{C00AA7F5-0EC5-4656-84E5-B1513740F2F9}" dt="2022-10-03T04:08:36.497" v="5550" actId="1036"/>
          <ac:picMkLst>
            <pc:docMk/>
            <pc:sldMk cId="867124093" sldId="1679"/>
            <ac:picMk id="12" creationId="{9ABB9D7C-889B-E0E0-271A-3CD3419C95CE}"/>
          </ac:picMkLst>
        </pc:picChg>
        <pc:picChg chg="mod">
          <ac:chgData name="Nathália Demetrio" userId="73b6c4bd58836735" providerId="LiveId" clId="{C00AA7F5-0EC5-4656-84E5-B1513740F2F9}" dt="2022-10-03T04:08:36.497" v="5550" actId="1036"/>
          <ac:picMkLst>
            <pc:docMk/>
            <pc:sldMk cId="867124093" sldId="1679"/>
            <ac:picMk id="13" creationId="{DB5D5F30-033B-58F6-5552-4E34CC33AD73}"/>
          </ac:picMkLst>
        </pc:picChg>
        <pc:picChg chg="mod">
          <ac:chgData name="Nathália Demetrio" userId="73b6c4bd58836735" providerId="LiveId" clId="{C00AA7F5-0EC5-4656-84E5-B1513740F2F9}" dt="2022-10-05T04:07:58.111" v="5959" actId="1076"/>
          <ac:picMkLst>
            <pc:docMk/>
            <pc:sldMk cId="867124093" sldId="1679"/>
            <ac:picMk id="34" creationId="{B241814D-8DA3-108D-F76B-3775B9E43026}"/>
          </ac:picMkLst>
        </pc:picChg>
        <pc:picChg chg="mod">
          <ac:chgData name="Nathália Demetrio" userId="73b6c4bd58836735" providerId="LiveId" clId="{C00AA7F5-0EC5-4656-84E5-B1513740F2F9}" dt="2022-10-05T04:07:58.111" v="5959" actId="1076"/>
          <ac:picMkLst>
            <pc:docMk/>
            <pc:sldMk cId="867124093" sldId="1679"/>
            <ac:picMk id="43" creationId="{2AFFA5D1-F3FA-7B0E-DDBA-9F5750532B9D}"/>
          </ac:picMkLst>
        </pc:picChg>
        <pc:picChg chg="mod">
          <ac:chgData name="Nathália Demetrio" userId="73b6c4bd58836735" providerId="LiveId" clId="{C00AA7F5-0EC5-4656-84E5-B1513740F2F9}" dt="2022-10-05T04:07:58.111" v="5959" actId="1076"/>
          <ac:picMkLst>
            <pc:docMk/>
            <pc:sldMk cId="867124093" sldId="1679"/>
            <ac:picMk id="44" creationId="{F3FB8452-EB66-387B-1AC5-E5A9201C1C59}"/>
          </ac:picMkLst>
        </pc:picChg>
        <pc:picChg chg="mod">
          <ac:chgData name="Nathália Demetrio" userId="73b6c4bd58836735" providerId="LiveId" clId="{C00AA7F5-0EC5-4656-84E5-B1513740F2F9}" dt="2022-10-05T04:07:58.111" v="5959" actId="1076"/>
          <ac:picMkLst>
            <pc:docMk/>
            <pc:sldMk cId="867124093" sldId="1679"/>
            <ac:picMk id="45" creationId="{22FAE113-E0B8-DE88-377D-047BF91F2FDC}"/>
          </ac:picMkLst>
        </pc:picChg>
        <pc:picChg chg="mod">
          <ac:chgData name="Nathália Demetrio" userId="73b6c4bd58836735" providerId="LiveId" clId="{C00AA7F5-0EC5-4656-84E5-B1513740F2F9}" dt="2022-10-05T04:07:58.111" v="5959" actId="1076"/>
          <ac:picMkLst>
            <pc:docMk/>
            <pc:sldMk cId="867124093" sldId="1679"/>
            <ac:picMk id="46" creationId="{DB0DF9A3-47C8-2690-F880-462AAFEC0EBB}"/>
          </ac:picMkLst>
        </pc:picChg>
        <pc:picChg chg="mod">
          <ac:chgData name="Nathália Demetrio" userId="73b6c4bd58836735" providerId="LiveId" clId="{C00AA7F5-0EC5-4656-84E5-B1513740F2F9}" dt="2022-10-03T04:08:49.010" v="5584" actId="1038"/>
          <ac:picMkLst>
            <pc:docMk/>
            <pc:sldMk cId="867124093" sldId="1679"/>
            <ac:picMk id="50" creationId="{464D9D1C-A523-D5A6-97C1-D31780E35175}"/>
          </ac:picMkLst>
        </pc:picChg>
        <pc:picChg chg="mod">
          <ac:chgData name="Nathália Demetrio" userId="73b6c4bd58836735" providerId="LiveId" clId="{C00AA7F5-0EC5-4656-84E5-B1513740F2F9}" dt="2022-10-03T04:08:49.010" v="5584" actId="1038"/>
          <ac:picMkLst>
            <pc:docMk/>
            <pc:sldMk cId="867124093" sldId="1679"/>
            <ac:picMk id="52" creationId="{1F73352C-667E-D1D1-65D2-50DF186837A8}"/>
          </ac:picMkLst>
        </pc:picChg>
        <pc:picChg chg="mod">
          <ac:chgData name="Nathália Demetrio" userId="73b6c4bd58836735" providerId="LiveId" clId="{C00AA7F5-0EC5-4656-84E5-B1513740F2F9}" dt="2022-10-03T04:08:49.010" v="5584" actId="1038"/>
          <ac:picMkLst>
            <pc:docMk/>
            <pc:sldMk cId="867124093" sldId="1679"/>
            <ac:picMk id="53" creationId="{8F2EA471-4946-EEB1-442E-56812F76C4B1}"/>
          </ac:picMkLst>
        </pc:picChg>
        <pc:picChg chg="mod">
          <ac:chgData name="Nathália Demetrio" userId="73b6c4bd58836735" providerId="LiveId" clId="{C00AA7F5-0EC5-4656-84E5-B1513740F2F9}" dt="2022-10-03T04:08:49.010" v="5584" actId="1038"/>
          <ac:picMkLst>
            <pc:docMk/>
            <pc:sldMk cId="867124093" sldId="1679"/>
            <ac:picMk id="54" creationId="{6489B3B9-0630-52EE-A061-B493001729CB}"/>
          </ac:picMkLst>
        </pc:picChg>
        <pc:picChg chg="mod">
          <ac:chgData name="Nathália Demetrio" userId="73b6c4bd58836735" providerId="LiveId" clId="{C00AA7F5-0EC5-4656-84E5-B1513740F2F9}" dt="2022-10-03T04:08:49.010" v="5584" actId="1038"/>
          <ac:picMkLst>
            <pc:docMk/>
            <pc:sldMk cId="867124093" sldId="1679"/>
            <ac:picMk id="55" creationId="{AD9AC994-F3CE-9239-375A-74EFBCF6673F}"/>
          </ac:picMkLst>
        </pc:picChg>
      </pc:sldChg>
      <pc:sldChg chg="addSp modSp add ord">
        <pc:chgData name="Nathália Demetrio" userId="73b6c4bd58836735" providerId="LiveId" clId="{C00AA7F5-0EC5-4656-84E5-B1513740F2F9}" dt="2022-10-05T05:36:14.093" v="6350"/>
        <pc:sldMkLst>
          <pc:docMk/>
          <pc:sldMk cId="2140650079" sldId="1680"/>
        </pc:sldMkLst>
        <pc:spChg chg="mod">
          <ac:chgData name="Nathália Demetrio" userId="73b6c4bd58836735" providerId="LiveId" clId="{C00AA7F5-0EC5-4656-84E5-B1513740F2F9}" dt="2022-10-03T04:14:56.838" v="5663" actId="20577"/>
          <ac:spMkLst>
            <pc:docMk/>
            <pc:sldMk cId="2140650079" sldId="1680"/>
            <ac:spMk id="2" creationId="{00000000-0000-0000-0000-000000000000}"/>
          </ac:spMkLst>
        </pc:spChg>
        <pc:picChg chg="mod">
          <ac:chgData name="Nathália Demetrio" userId="73b6c4bd58836735" providerId="LiveId" clId="{C00AA7F5-0EC5-4656-84E5-B1513740F2F9}" dt="2022-10-03T04:13:27.270" v="5650" actId="1076"/>
          <ac:picMkLst>
            <pc:docMk/>
            <pc:sldMk cId="2140650079" sldId="1680"/>
            <ac:picMk id="3" creationId="{042022B9-5A89-D3A6-2CAC-8466AEB6DA08}"/>
          </ac:picMkLst>
        </pc:picChg>
        <pc:picChg chg="add mod">
          <ac:chgData name="Nathália Demetrio" userId="73b6c4bd58836735" providerId="LiveId" clId="{C00AA7F5-0EC5-4656-84E5-B1513740F2F9}" dt="2022-10-03T04:13:26.503" v="5649" actId="1076"/>
          <ac:picMkLst>
            <pc:docMk/>
            <pc:sldMk cId="2140650079" sldId="1680"/>
            <ac:picMk id="4" creationId="{701386DC-8935-D42D-7061-C7F986D50C81}"/>
          </ac:picMkLst>
        </pc:picChg>
      </pc:sldChg>
      <pc:sldChg chg="addSp delSp modSp add mod ord">
        <pc:chgData name="Nathália Demetrio" userId="73b6c4bd58836735" providerId="LiveId" clId="{C00AA7F5-0EC5-4656-84E5-B1513740F2F9}" dt="2022-10-09T03:41:41.847" v="8458" actId="20577"/>
        <pc:sldMkLst>
          <pc:docMk/>
          <pc:sldMk cId="1933415554" sldId="1681"/>
        </pc:sldMkLst>
        <pc:spChg chg="mod">
          <ac:chgData name="Nathália Demetrio" userId="73b6c4bd58836735" providerId="LiveId" clId="{C00AA7F5-0EC5-4656-84E5-B1513740F2F9}" dt="2022-10-09T03:41:41.847" v="8458" actId="20577"/>
          <ac:spMkLst>
            <pc:docMk/>
            <pc:sldMk cId="1933415554" sldId="1681"/>
            <ac:spMk id="3" creationId="{CE412502-3307-5F32-D6A0-542A99D8FCB7}"/>
          </ac:spMkLst>
        </pc:spChg>
        <pc:picChg chg="mod">
          <ac:chgData name="Nathália Demetrio" userId="73b6c4bd58836735" providerId="LiveId" clId="{C00AA7F5-0EC5-4656-84E5-B1513740F2F9}" dt="2022-10-05T04:48:29.981" v="6023" actId="1076"/>
          <ac:picMkLst>
            <pc:docMk/>
            <pc:sldMk cId="1933415554" sldId="1681"/>
            <ac:picMk id="2" creationId="{71D093AF-0404-8F16-D0FA-D8D7CE2D6A85}"/>
          </ac:picMkLst>
        </pc:picChg>
        <pc:picChg chg="add del mod">
          <ac:chgData name="Nathália Demetrio" userId="73b6c4bd58836735" providerId="LiveId" clId="{C00AA7F5-0EC5-4656-84E5-B1513740F2F9}" dt="2022-10-05T05:17:39.905" v="6131" actId="478"/>
          <ac:picMkLst>
            <pc:docMk/>
            <pc:sldMk cId="1933415554" sldId="1681"/>
            <ac:picMk id="4" creationId="{A213687F-6925-90F7-9E56-3134B18FA3ED}"/>
          </ac:picMkLst>
        </pc:picChg>
        <pc:picChg chg="del">
          <ac:chgData name="Nathália Demetrio" userId="73b6c4bd58836735" providerId="LiveId" clId="{C00AA7F5-0EC5-4656-84E5-B1513740F2F9}" dt="2022-10-05T04:20:03.134" v="6004" actId="478"/>
          <ac:picMkLst>
            <pc:docMk/>
            <pc:sldMk cId="1933415554" sldId="1681"/>
            <ac:picMk id="2052" creationId="{C68D8FFC-C560-A8E4-3172-228035C600B1}"/>
          </ac:picMkLst>
        </pc:picChg>
        <pc:picChg chg="add mod">
          <ac:chgData name="Nathália Demetrio" userId="73b6c4bd58836735" providerId="LiveId" clId="{C00AA7F5-0EC5-4656-84E5-B1513740F2F9}" dt="2022-10-05T04:48:29.981" v="6023" actId="1076"/>
          <ac:picMkLst>
            <pc:docMk/>
            <pc:sldMk cId="1933415554" sldId="1681"/>
            <ac:picMk id="9218" creationId="{44CA76E0-8352-9136-1ABB-EE524BF54D03}"/>
          </ac:picMkLst>
        </pc:picChg>
        <pc:picChg chg="add del mod">
          <ac:chgData name="Nathália Demetrio" userId="73b6c4bd58836735" providerId="LiveId" clId="{C00AA7F5-0EC5-4656-84E5-B1513740F2F9}" dt="2022-10-05T05:07:31.468" v="6057" actId="21"/>
          <ac:picMkLst>
            <pc:docMk/>
            <pc:sldMk cId="1933415554" sldId="1681"/>
            <ac:picMk id="9220" creationId="{68CFFADE-6695-2347-399B-6551F98198F3}"/>
          </ac:picMkLst>
        </pc:picChg>
      </pc:sldChg>
      <pc:sldChg chg="addSp delSp modSp mod modAnim">
        <pc:chgData name="Nathália Demetrio" userId="73b6c4bd58836735" providerId="LiveId" clId="{C00AA7F5-0EC5-4656-84E5-B1513740F2F9}" dt="2022-10-05T05:12:53.106" v="6111" actId="1035"/>
        <pc:sldMkLst>
          <pc:docMk/>
          <pc:sldMk cId="238661446" sldId="1682"/>
        </pc:sldMkLst>
        <pc:spChg chg="mod">
          <ac:chgData name="Nathália Demetrio" userId="73b6c4bd58836735" providerId="LiveId" clId="{C00AA7F5-0EC5-4656-84E5-B1513740F2F9}" dt="2022-10-05T05:11:12.286" v="6086" actId="165"/>
          <ac:spMkLst>
            <pc:docMk/>
            <pc:sldMk cId="238661446" sldId="1682"/>
            <ac:spMk id="17" creationId="{5104B5E2-6842-0299-756F-6A29103F29C7}"/>
          </ac:spMkLst>
        </pc:spChg>
        <pc:grpChg chg="add del mod">
          <ac:chgData name="Nathália Demetrio" userId="73b6c4bd58836735" providerId="LiveId" clId="{C00AA7F5-0EC5-4656-84E5-B1513740F2F9}" dt="2022-10-05T05:11:12.286" v="6086" actId="165"/>
          <ac:grpSpMkLst>
            <pc:docMk/>
            <pc:sldMk cId="238661446" sldId="1682"/>
            <ac:grpSpMk id="14" creationId="{E71DF164-9520-B3D8-17B6-BCE1C16A7D85}"/>
          </ac:grpSpMkLst>
        </pc:grpChg>
        <pc:grpChg chg="del mod topLvl">
          <ac:chgData name="Nathália Demetrio" userId="73b6c4bd58836735" providerId="LiveId" clId="{C00AA7F5-0EC5-4656-84E5-B1513740F2F9}" dt="2022-10-05T05:11:16.667" v="6088" actId="478"/>
          <ac:grpSpMkLst>
            <pc:docMk/>
            <pc:sldMk cId="238661446" sldId="1682"/>
            <ac:grpSpMk id="15" creationId="{6C8875A2-672E-1506-739E-15472C9B539C}"/>
          </ac:grpSpMkLst>
        </pc:grpChg>
        <pc:grpChg chg="add del mod">
          <ac:chgData name="Nathália Demetrio" userId="73b6c4bd58836735" providerId="LiveId" clId="{C00AA7F5-0EC5-4656-84E5-B1513740F2F9}" dt="2022-10-05T05:12:29.161" v="6104" actId="165"/>
          <ac:grpSpMkLst>
            <pc:docMk/>
            <pc:sldMk cId="238661446" sldId="1682"/>
            <ac:grpSpMk id="24" creationId="{5AEA770E-3C08-7A3F-D60F-5A395605FB54}"/>
          </ac:grpSpMkLst>
        </pc:grpChg>
        <pc:grpChg chg="add mod">
          <ac:chgData name="Nathália Demetrio" userId="73b6c4bd58836735" providerId="LiveId" clId="{C00AA7F5-0EC5-4656-84E5-B1513740F2F9}" dt="2022-10-05T05:12:53.106" v="6111" actId="1035"/>
          <ac:grpSpMkLst>
            <pc:docMk/>
            <pc:sldMk cId="238661446" sldId="1682"/>
            <ac:grpSpMk id="26" creationId="{DEC3D063-35BF-2387-5C6F-30DD5FC6C0BD}"/>
          </ac:grpSpMkLst>
        </pc:grpChg>
        <pc:picChg chg="del">
          <ac:chgData name="Nathália Demetrio" userId="73b6c4bd58836735" providerId="LiveId" clId="{C00AA7F5-0EC5-4656-84E5-B1513740F2F9}" dt="2022-10-05T05:12:23.696" v="6103" actId="478"/>
          <ac:picMkLst>
            <pc:docMk/>
            <pc:sldMk cId="238661446" sldId="1682"/>
            <ac:picMk id="4" creationId="{A5731259-5A6F-C91B-7BBA-F221BA96C3DD}"/>
          </ac:picMkLst>
        </pc:picChg>
        <pc:picChg chg="del">
          <ac:chgData name="Nathália Demetrio" userId="73b6c4bd58836735" providerId="LiveId" clId="{C00AA7F5-0EC5-4656-84E5-B1513740F2F9}" dt="2022-10-05T05:12:23.696" v="6103" actId="478"/>
          <ac:picMkLst>
            <pc:docMk/>
            <pc:sldMk cId="238661446" sldId="1682"/>
            <ac:picMk id="12" creationId="{90D77758-8CFB-415F-1A4A-86D412536715}"/>
          </ac:picMkLst>
        </pc:picChg>
        <pc:picChg chg="del">
          <ac:chgData name="Nathália Demetrio" userId="73b6c4bd58836735" providerId="LiveId" clId="{C00AA7F5-0EC5-4656-84E5-B1513740F2F9}" dt="2022-10-05T05:12:23.696" v="6103" actId="478"/>
          <ac:picMkLst>
            <pc:docMk/>
            <pc:sldMk cId="238661446" sldId="1682"/>
            <ac:picMk id="13" creationId="{08E086D7-290E-4727-9F01-FEB7A71CC9A9}"/>
          </ac:picMkLst>
        </pc:picChg>
        <pc:picChg chg="mod topLvl">
          <ac:chgData name="Nathália Demetrio" userId="73b6c4bd58836735" providerId="LiveId" clId="{C00AA7F5-0EC5-4656-84E5-B1513740F2F9}" dt="2022-10-05T05:12:53.106" v="6111" actId="1035"/>
          <ac:picMkLst>
            <pc:docMk/>
            <pc:sldMk cId="238661446" sldId="1682"/>
            <ac:picMk id="16" creationId="{BA2919FA-2084-F379-86A8-8325A0BF4464}"/>
          </ac:picMkLst>
        </pc:picChg>
        <pc:picChg chg="mod">
          <ac:chgData name="Nathália Demetrio" userId="73b6c4bd58836735" providerId="LiveId" clId="{C00AA7F5-0EC5-4656-84E5-B1513740F2F9}" dt="2022-10-05T05:11:12.286" v="6086" actId="165"/>
          <ac:picMkLst>
            <pc:docMk/>
            <pc:sldMk cId="238661446" sldId="1682"/>
            <ac:picMk id="18" creationId="{91D36AD7-D8AA-596A-1440-2DE03B0BDDAA}"/>
          </ac:picMkLst>
        </pc:picChg>
        <pc:picChg chg="mod">
          <ac:chgData name="Nathália Demetrio" userId="73b6c4bd58836735" providerId="LiveId" clId="{C00AA7F5-0EC5-4656-84E5-B1513740F2F9}" dt="2022-10-05T05:11:12.286" v="6086" actId="165"/>
          <ac:picMkLst>
            <pc:docMk/>
            <pc:sldMk cId="238661446" sldId="1682"/>
            <ac:picMk id="19" creationId="{D4D7DE8C-B9D4-835F-0569-8E5835F18022}"/>
          </ac:picMkLst>
        </pc:picChg>
        <pc:picChg chg="mod">
          <ac:chgData name="Nathália Demetrio" userId="73b6c4bd58836735" providerId="LiveId" clId="{C00AA7F5-0EC5-4656-84E5-B1513740F2F9}" dt="2022-10-05T05:11:12.286" v="6086" actId="165"/>
          <ac:picMkLst>
            <pc:docMk/>
            <pc:sldMk cId="238661446" sldId="1682"/>
            <ac:picMk id="20" creationId="{41F0DD9C-E8CC-188B-F79F-1642B630A97B}"/>
          </ac:picMkLst>
        </pc:picChg>
        <pc:picChg chg="mod">
          <ac:chgData name="Nathália Demetrio" userId="73b6c4bd58836735" providerId="LiveId" clId="{C00AA7F5-0EC5-4656-84E5-B1513740F2F9}" dt="2022-10-05T05:11:12.286" v="6086" actId="165"/>
          <ac:picMkLst>
            <pc:docMk/>
            <pc:sldMk cId="238661446" sldId="1682"/>
            <ac:picMk id="21" creationId="{FBF06D8D-0C78-F19F-B236-59132D1AEE54}"/>
          </ac:picMkLst>
        </pc:picChg>
        <pc:picChg chg="add mod topLvl">
          <ac:chgData name="Nathália Demetrio" userId="73b6c4bd58836735" providerId="LiveId" clId="{C00AA7F5-0EC5-4656-84E5-B1513740F2F9}" dt="2022-10-05T05:12:53.106" v="6111" actId="1035"/>
          <ac:picMkLst>
            <pc:docMk/>
            <pc:sldMk cId="238661446" sldId="1682"/>
            <ac:picMk id="23" creationId="{06403C3A-C0DF-47FD-951D-1DB2735BA623}"/>
          </ac:picMkLst>
        </pc:picChg>
      </pc:sldChg>
      <pc:sldChg chg="add del">
        <pc:chgData name="Nathália Demetrio" userId="73b6c4bd58836735" providerId="LiveId" clId="{C00AA7F5-0EC5-4656-84E5-B1513740F2F9}" dt="2022-10-05T05:10:15.838" v="6081"/>
        <pc:sldMkLst>
          <pc:docMk/>
          <pc:sldMk cId="3122421521" sldId="1682"/>
        </pc:sldMkLst>
      </pc:sldChg>
      <pc:sldChg chg="del">
        <pc:chgData name="Nathália Demetrio" userId="73b6c4bd58836735" providerId="LiveId" clId="{C00AA7F5-0EC5-4656-84E5-B1513740F2F9}" dt="2022-10-05T05:10:19.412" v="6082"/>
        <pc:sldMkLst>
          <pc:docMk/>
          <pc:sldMk cId="3542337209" sldId="1682"/>
        </pc:sldMkLst>
      </pc:sldChg>
      <pc:sldChg chg="addSp delSp modSp add mod modAnim">
        <pc:chgData name="Nathália Demetrio" userId="73b6c4bd58836735" providerId="LiveId" clId="{C00AA7F5-0EC5-4656-84E5-B1513740F2F9}" dt="2022-10-08T20:25:54.127" v="8329" actId="1076"/>
        <pc:sldMkLst>
          <pc:docMk/>
          <pc:sldMk cId="46032171" sldId="1683"/>
        </pc:sldMkLst>
        <pc:spChg chg="mod">
          <ac:chgData name="Nathália Demetrio" userId="73b6c4bd58836735" providerId="LiveId" clId="{C00AA7F5-0EC5-4656-84E5-B1513740F2F9}" dt="2022-10-08T16:09:24.045" v="6400" actId="6549"/>
          <ac:spMkLst>
            <pc:docMk/>
            <pc:sldMk cId="46032171" sldId="1683"/>
            <ac:spMk id="2" creationId="{00000000-0000-0000-0000-000000000000}"/>
          </ac:spMkLst>
        </pc:spChg>
        <pc:spChg chg="del">
          <ac:chgData name="Nathália Demetrio" userId="73b6c4bd58836735" providerId="LiveId" clId="{C00AA7F5-0EC5-4656-84E5-B1513740F2F9}" dt="2022-10-08T16:03:38.303" v="6366" actId="478"/>
          <ac:spMkLst>
            <pc:docMk/>
            <pc:sldMk cId="46032171" sldId="1683"/>
            <ac:spMk id="4" creationId="{39AB2894-7D22-25E5-2AD2-AAA900115AC3}"/>
          </ac:spMkLst>
        </pc:spChg>
        <pc:picChg chg="del">
          <ac:chgData name="Nathália Demetrio" userId="73b6c4bd58836735" providerId="LiveId" clId="{C00AA7F5-0EC5-4656-84E5-B1513740F2F9}" dt="2022-10-08T16:03:39.179" v="6367" actId="478"/>
          <ac:picMkLst>
            <pc:docMk/>
            <pc:sldMk cId="46032171" sldId="1683"/>
            <ac:picMk id="3" creationId="{2A842AA0-0BD1-CF03-856C-79550ED70FC7}"/>
          </ac:picMkLst>
        </pc:picChg>
        <pc:picChg chg="add del mod">
          <ac:chgData name="Nathália Demetrio" userId="73b6c4bd58836735" providerId="LiveId" clId="{C00AA7F5-0EC5-4656-84E5-B1513740F2F9}" dt="2022-10-08T18:19:29.958" v="7106" actId="478"/>
          <ac:picMkLst>
            <pc:docMk/>
            <pc:sldMk cId="46032171" sldId="1683"/>
            <ac:picMk id="4" creationId="{41F50DCE-E3F8-93AB-9C4D-743EDCEC7EBC}"/>
          </ac:picMkLst>
        </pc:picChg>
        <pc:picChg chg="add del mod">
          <ac:chgData name="Nathália Demetrio" userId="73b6c4bd58836735" providerId="LiveId" clId="{C00AA7F5-0EC5-4656-84E5-B1513740F2F9}" dt="2022-10-08T18:17:45.709" v="7100" actId="478"/>
          <ac:picMkLst>
            <pc:docMk/>
            <pc:sldMk cId="46032171" sldId="1683"/>
            <ac:picMk id="6" creationId="{43918E65-6E89-2346-CB1E-FF446F265372}"/>
          </ac:picMkLst>
        </pc:picChg>
        <pc:picChg chg="add mod">
          <ac:chgData name="Nathália Demetrio" userId="73b6c4bd58836735" providerId="LiveId" clId="{C00AA7F5-0EC5-4656-84E5-B1513740F2F9}" dt="2022-10-08T20:25:52.633" v="8328" actId="208"/>
          <ac:picMkLst>
            <pc:docMk/>
            <pc:sldMk cId="46032171" sldId="1683"/>
            <ac:picMk id="7" creationId="{A3B44DDD-6660-4502-F084-C607938085B2}"/>
          </ac:picMkLst>
        </pc:picChg>
        <pc:picChg chg="add del mod">
          <ac:chgData name="Nathália Demetrio" userId="73b6c4bd58836735" providerId="LiveId" clId="{C00AA7F5-0EC5-4656-84E5-B1513740F2F9}" dt="2022-10-08T18:20:22.141" v="7112" actId="478"/>
          <ac:picMkLst>
            <pc:docMk/>
            <pc:sldMk cId="46032171" sldId="1683"/>
            <ac:picMk id="8" creationId="{A1FEC817-2863-1ABA-CBC0-10BF5A7D7F67}"/>
          </ac:picMkLst>
        </pc:picChg>
        <pc:picChg chg="add del mod">
          <ac:chgData name="Nathália Demetrio" userId="73b6c4bd58836735" providerId="LiveId" clId="{C00AA7F5-0EC5-4656-84E5-B1513740F2F9}" dt="2022-10-08T16:09:42.027" v="6407" actId="478"/>
          <ac:picMkLst>
            <pc:docMk/>
            <pc:sldMk cId="46032171" sldId="1683"/>
            <ac:picMk id="10" creationId="{34524CE1-42EE-2A85-10C7-C56BCD4F39EA}"/>
          </ac:picMkLst>
        </pc:picChg>
        <pc:picChg chg="add mod">
          <ac:chgData name="Nathália Demetrio" userId="73b6c4bd58836735" providerId="LiveId" clId="{C00AA7F5-0EC5-4656-84E5-B1513740F2F9}" dt="2022-10-08T20:25:54.127" v="8329" actId="1076"/>
          <ac:picMkLst>
            <pc:docMk/>
            <pc:sldMk cId="46032171" sldId="1683"/>
            <ac:picMk id="10" creationId="{7AD3BF21-ADA5-08E5-BF03-BF094E0BD5E6}"/>
          </ac:picMkLst>
        </pc:picChg>
        <pc:picChg chg="del">
          <ac:chgData name="Nathália Demetrio" userId="73b6c4bd58836735" providerId="LiveId" clId="{C00AA7F5-0EC5-4656-84E5-B1513740F2F9}" dt="2022-10-08T16:03:45.250" v="6371" actId="478"/>
          <ac:picMkLst>
            <pc:docMk/>
            <pc:sldMk cId="46032171" sldId="1683"/>
            <ac:picMk id="4098" creationId="{424EE59D-8A3A-55ED-5644-F9E82E6532F1}"/>
          </ac:picMkLst>
        </pc:picChg>
      </pc:sldChg>
      <pc:sldChg chg="addSp delSp modSp add mod modAnim">
        <pc:chgData name="Nathália Demetrio" userId="73b6c4bd58836735" providerId="LiveId" clId="{C00AA7F5-0EC5-4656-84E5-B1513740F2F9}" dt="2022-10-08T20:30:33.217" v="8383" actId="164"/>
        <pc:sldMkLst>
          <pc:docMk/>
          <pc:sldMk cId="3286919354" sldId="1684"/>
        </pc:sldMkLst>
        <pc:spChg chg="del mod">
          <ac:chgData name="Nathália Demetrio" userId="73b6c4bd58836735" providerId="LiveId" clId="{C00AA7F5-0EC5-4656-84E5-B1513740F2F9}" dt="2022-10-08T18:22:25.142" v="7120" actId="478"/>
          <ac:spMkLst>
            <pc:docMk/>
            <pc:sldMk cId="3286919354" sldId="1684"/>
            <ac:spMk id="4" creationId="{39AB2894-7D22-25E5-2AD2-AAA900115AC3}"/>
          </ac:spMkLst>
        </pc:spChg>
        <pc:spChg chg="add mod topLvl">
          <ac:chgData name="Nathália Demetrio" userId="73b6c4bd58836735" providerId="LiveId" clId="{C00AA7F5-0EC5-4656-84E5-B1513740F2F9}" dt="2022-10-08T20:30:33.217" v="8383" actId="164"/>
          <ac:spMkLst>
            <pc:docMk/>
            <pc:sldMk cId="3286919354" sldId="1684"/>
            <ac:spMk id="7" creationId="{20646886-B4E6-54EF-4177-7AAD9D140DA5}"/>
          </ac:spMkLst>
        </pc:spChg>
        <pc:spChg chg="add mod topLvl">
          <ac:chgData name="Nathália Demetrio" userId="73b6c4bd58836735" providerId="LiveId" clId="{C00AA7F5-0EC5-4656-84E5-B1513740F2F9}" dt="2022-10-08T20:30:33.217" v="8383" actId="164"/>
          <ac:spMkLst>
            <pc:docMk/>
            <pc:sldMk cId="3286919354" sldId="1684"/>
            <ac:spMk id="8" creationId="{77AA3174-C9B6-31CB-B94C-4214A8E4DAFE}"/>
          </ac:spMkLst>
        </pc:spChg>
        <pc:spChg chg="add mod topLvl">
          <ac:chgData name="Nathália Demetrio" userId="73b6c4bd58836735" providerId="LiveId" clId="{C00AA7F5-0EC5-4656-84E5-B1513740F2F9}" dt="2022-10-08T20:30:33.217" v="8383" actId="164"/>
          <ac:spMkLst>
            <pc:docMk/>
            <pc:sldMk cId="3286919354" sldId="1684"/>
            <ac:spMk id="11" creationId="{F5146C64-7FF8-646F-9B59-ED9413340B3D}"/>
          </ac:spMkLst>
        </pc:spChg>
        <pc:spChg chg="add mod topLvl">
          <ac:chgData name="Nathália Demetrio" userId="73b6c4bd58836735" providerId="LiveId" clId="{C00AA7F5-0EC5-4656-84E5-B1513740F2F9}" dt="2022-10-08T20:30:33.217" v="8383" actId="164"/>
          <ac:spMkLst>
            <pc:docMk/>
            <pc:sldMk cId="3286919354" sldId="1684"/>
            <ac:spMk id="12" creationId="{3C2592DD-82DD-6647-0CD5-10CBB71EE4AB}"/>
          </ac:spMkLst>
        </pc:spChg>
        <pc:grpChg chg="add del mod">
          <ac:chgData name="Nathália Demetrio" userId="73b6c4bd58836735" providerId="LiveId" clId="{C00AA7F5-0EC5-4656-84E5-B1513740F2F9}" dt="2022-10-08T20:28:37.870" v="8363" actId="165"/>
          <ac:grpSpMkLst>
            <pc:docMk/>
            <pc:sldMk cId="3286919354" sldId="1684"/>
            <ac:grpSpMk id="15" creationId="{9AC221A9-81F1-63CE-EC55-BA90024CD2FD}"/>
          </ac:grpSpMkLst>
        </pc:grpChg>
        <pc:grpChg chg="add mod">
          <ac:chgData name="Nathália Demetrio" userId="73b6c4bd58836735" providerId="LiveId" clId="{C00AA7F5-0EC5-4656-84E5-B1513740F2F9}" dt="2022-10-08T20:30:33.217" v="8383" actId="164"/>
          <ac:grpSpMkLst>
            <pc:docMk/>
            <pc:sldMk cId="3286919354" sldId="1684"/>
            <ac:grpSpMk id="16" creationId="{0142469C-F3B1-1304-50E6-7F162F72A2DD}"/>
          </ac:grpSpMkLst>
        </pc:grpChg>
        <pc:picChg chg="del mod">
          <ac:chgData name="Nathália Demetrio" userId="73b6c4bd58836735" providerId="LiveId" clId="{C00AA7F5-0EC5-4656-84E5-B1513740F2F9}" dt="2022-10-08T18:27:18.349" v="7334" actId="478"/>
          <ac:picMkLst>
            <pc:docMk/>
            <pc:sldMk cId="3286919354" sldId="1684"/>
            <ac:picMk id="3" creationId="{2A842AA0-0BD1-CF03-856C-79550ED70FC7}"/>
          </ac:picMkLst>
        </pc:picChg>
        <pc:picChg chg="del">
          <ac:chgData name="Nathália Demetrio" userId="73b6c4bd58836735" providerId="LiveId" clId="{C00AA7F5-0EC5-4656-84E5-B1513740F2F9}" dt="2022-10-08T16:10:05.483" v="6416" actId="478"/>
          <ac:picMkLst>
            <pc:docMk/>
            <pc:sldMk cId="3286919354" sldId="1684"/>
            <ac:picMk id="6" creationId="{43918E65-6E89-2346-CB1E-FF446F265372}"/>
          </ac:picMkLst>
        </pc:picChg>
        <pc:picChg chg="add del mod">
          <ac:chgData name="Nathália Demetrio" userId="73b6c4bd58836735" providerId="LiveId" clId="{C00AA7F5-0EC5-4656-84E5-B1513740F2F9}" dt="2022-10-08T18:23:34.743" v="7150" actId="478"/>
          <ac:picMkLst>
            <pc:docMk/>
            <pc:sldMk cId="3286919354" sldId="1684"/>
            <ac:picMk id="6" creationId="{5A6A5AC7-8E19-F891-D6AB-0DC2E52E0C98}"/>
          </ac:picMkLst>
        </pc:picChg>
        <pc:picChg chg="add del mod ord">
          <ac:chgData name="Nathália Demetrio" userId="73b6c4bd58836735" providerId="LiveId" clId="{C00AA7F5-0EC5-4656-84E5-B1513740F2F9}" dt="2022-10-08T18:26:08.694" v="7224" actId="478"/>
          <ac:picMkLst>
            <pc:docMk/>
            <pc:sldMk cId="3286919354" sldId="1684"/>
            <ac:picMk id="10" creationId="{04C8CD4A-06F7-1E7C-1C00-DFDC3017CA9C}"/>
          </ac:picMkLst>
        </pc:picChg>
        <pc:picChg chg="add mod ord topLvl">
          <ac:chgData name="Nathália Demetrio" userId="73b6c4bd58836735" providerId="LiveId" clId="{C00AA7F5-0EC5-4656-84E5-B1513740F2F9}" dt="2022-10-08T20:30:33.217" v="8383" actId="164"/>
          <ac:picMkLst>
            <pc:docMk/>
            <pc:sldMk cId="3286919354" sldId="1684"/>
            <ac:picMk id="14" creationId="{BF8E5B29-159D-4CDB-BE79-4D5693D65A18}"/>
          </ac:picMkLst>
        </pc:picChg>
        <pc:picChg chg="del mod">
          <ac:chgData name="Nathália Demetrio" userId="73b6c4bd58836735" providerId="LiveId" clId="{C00AA7F5-0EC5-4656-84E5-B1513740F2F9}" dt="2022-10-08T18:27:13.621" v="7333" actId="478"/>
          <ac:picMkLst>
            <pc:docMk/>
            <pc:sldMk cId="3286919354" sldId="1684"/>
            <ac:picMk id="4098" creationId="{424EE59D-8A3A-55ED-5644-F9E82E6532F1}"/>
          </ac:picMkLst>
        </pc:picChg>
      </pc:sldChg>
      <pc:sldChg chg="addSp delSp modSp add mod delAnim modAnim">
        <pc:chgData name="Nathália Demetrio" userId="73b6c4bd58836735" providerId="LiveId" clId="{C00AA7F5-0EC5-4656-84E5-B1513740F2F9}" dt="2022-10-08T20:39:46.325" v="8416"/>
        <pc:sldMkLst>
          <pc:docMk/>
          <pc:sldMk cId="38633952" sldId="1685"/>
        </pc:sldMkLst>
        <pc:spChg chg="mod">
          <ac:chgData name="Nathália Demetrio" userId="73b6c4bd58836735" providerId="LiveId" clId="{C00AA7F5-0EC5-4656-84E5-B1513740F2F9}" dt="2022-10-08T16:09:31.963" v="6403" actId="20577"/>
          <ac:spMkLst>
            <pc:docMk/>
            <pc:sldMk cId="38633952" sldId="1685"/>
            <ac:spMk id="2" creationId="{00000000-0000-0000-0000-000000000000}"/>
          </ac:spMkLst>
        </pc:spChg>
        <pc:spChg chg="add del mod">
          <ac:chgData name="Nathália Demetrio" userId="73b6c4bd58836735" providerId="LiveId" clId="{C00AA7F5-0EC5-4656-84E5-B1513740F2F9}" dt="2022-10-08T18:14:30.774" v="7086" actId="478"/>
          <ac:spMkLst>
            <pc:docMk/>
            <pc:sldMk cId="38633952" sldId="1685"/>
            <ac:spMk id="5" creationId="{7A1AA4A6-2B7D-7C62-27B3-60DE6AF1FCB4}"/>
          </ac:spMkLst>
        </pc:spChg>
        <pc:picChg chg="add del mod">
          <ac:chgData name="Nathália Demetrio" userId="73b6c4bd58836735" providerId="LiveId" clId="{C00AA7F5-0EC5-4656-84E5-B1513740F2F9}" dt="2022-10-08T18:14:24.590" v="7082" actId="478"/>
          <ac:picMkLst>
            <pc:docMk/>
            <pc:sldMk cId="38633952" sldId="1685"/>
            <ac:picMk id="4" creationId="{90D7E389-75F9-A6B6-531E-5B0B1483CC7E}"/>
          </ac:picMkLst>
        </pc:picChg>
        <pc:picChg chg="add del mod">
          <ac:chgData name="Nathália Demetrio" userId="73b6c4bd58836735" providerId="LiveId" clId="{C00AA7F5-0EC5-4656-84E5-B1513740F2F9}" dt="2022-10-08T18:15:47.718" v="7098" actId="478"/>
          <ac:picMkLst>
            <pc:docMk/>
            <pc:sldMk cId="38633952" sldId="1685"/>
            <ac:picMk id="6" creationId="{123BED61-A5B2-5C6C-BD00-AC18FCA24706}"/>
          </ac:picMkLst>
        </pc:picChg>
        <pc:picChg chg="del">
          <ac:chgData name="Nathália Demetrio" userId="73b6c4bd58836735" providerId="LiveId" clId="{C00AA7F5-0EC5-4656-84E5-B1513740F2F9}" dt="2022-10-08T16:09:36.868" v="6405" actId="478"/>
          <ac:picMkLst>
            <pc:docMk/>
            <pc:sldMk cId="38633952" sldId="1685"/>
            <ac:picMk id="6" creationId="{43918E65-6E89-2346-CB1E-FF446F265372}"/>
          </ac:picMkLst>
        </pc:picChg>
        <pc:picChg chg="del">
          <ac:chgData name="Nathália Demetrio" userId="73b6c4bd58836735" providerId="LiveId" clId="{C00AA7F5-0EC5-4656-84E5-B1513740F2F9}" dt="2022-10-08T16:09:36.868" v="6405" actId="478"/>
          <ac:picMkLst>
            <pc:docMk/>
            <pc:sldMk cId="38633952" sldId="1685"/>
            <ac:picMk id="8" creationId="{A1FEC817-2863-1ABA-CBC0-10BF5A7D7F67}"/>
          </ac:picMkLst>
        </pc:picChg>
        <pc:picChg chg="add mod">
          <ac:chgData name="Nathália Demetrio" userId="73b6c4bd58836735" providerId="LiveId" clId="{C00AA7F5-0EC5-4656-84E5-B1513740F2F9}" dt="2022-10-08T20:24:34.585" v="8308" actId="14100"/>
          <ac:picMkLst>
            <pc:docMk/>
            <pc:sldMk cId="38633952" sldId="1685"/>
            <ac:picMk id="8" creationId="{D64D40C8-7AF3-4E9D-775D-5DD53804C99F}"/>
          </ac:picMkLst>
        </pc:picChg>
        <pc:picChg chg="add mod">
          <ac:chgData name="Nathália Demetrio" userId="73b6c4bd58836735" providerId="LiveId" clId="{C00AA7F5-0EC5-4656-84E5-B1513740F2F9}" dt="2022-10-08T20:25:31.623" v="8322" actId="1076"/>
          <ac:picMkLst>
            <pc:docMk/>
            <pc:sldMk cId="38633952" sldId="1685"/>
            <ac:picMk id="9" creationId="{0C6DED57-BA9C-C37F-3717-84948A5090AE}"/>
          </ac:picMkLst>
        </pc:picChg>
        <pc:picChg chg="del mod">
          <ac:chgData name="Nathália Demetrio" userId="73b6c4bd58836735" providerId="LiveId" clId="{C00AA7F5-0EC5-4656-84E5-B1513740F2F9}" dt="2022-10-08T18:15:39.478" v="7091" actId="478"/>
          <ac:picMkLst>
            <pc:docMk/>
            <pc:sldMk cId="38633952" sldId="1685"/>
            <ac:picMk id="10" creationId="{34524CE1-42EE-2A85-10C7-C56BCD4F39EA}"/>
          </ac:picMkLst>
        </pc:picChg>
        <pc:picChg chg="add del mod">
          <ac:chgData name="Nathália Demetrio" userId="73b6c4bd58836735" providerId="LiveId" clId="{C00AA7F5-0EC5-4656-84E5-B1513740F2F9}" dt="2022-10-08T20:39:27.594" v="8410" actId="478"/>
          <ac:picMkLst>
            <pc:docMk/>
            <pc:sldMk cId="38633952" sldId="1685"/>
            <ac:picMk id="12" creationId="{FBB651DD-48BF-4C92-D96F-823EDEB57E46}"/>
          </ac:picMkLst>
        </pc:picChg>
        <pc:picChg chg="add mod">
          <ac:chgData name="Nathália Demetrio" userId="73b6c4bd58836735" providerId="LiveId" clId="{C00AA7F5-0EC5-4656-84E5-B1513740F2F9}" dt="2022-10-08T20:39:33.622" v="8415" actId="1076"/>
          <ac:picMkLst>
            <pc:docMk/>
            <pc:sldMk cId="38633952" sldId="1685"/>
            <ac:picMk id="14" creationId="{5E140A6B-FB5D-E873-4F7A-C27B04F61535}"/>
          </ac:picMkLst>
        </pc:picChg>
      </pc:sldChg>
      <pc:sldChg chg="addSp delSp modSp add mod ord modAnim modNotesTx">
        <pc:chgData name="Nathália Demetrio" userId="73b6c4bd58836735" providerId="LiveId" clId="{C00AA7F5-0EC5-4656-84E5-B1513740F2F9}" dt="2022-10-08T20:26:10.128" v="8337"/>
        <pc:sldMkLst>
          <pc:docMk/>
          <pc:sldMk cId="1743768381" sldId="1686"/>
        </pc:sldMkLst>
        <pc:spChg chg="mod">
          <ac:chgData name="Nathália Demetrio" userId="73b6c4bd58836735" providerId="LiveId" clId="{C00AA7F5-0EC5-4656-84E5-B1513740F2F9}" dt="2022-10-08T17:15:29.068" v="7007" actId="20577"/>
          <ac:spMkLst>
            <pc:docMk/>
            <pc:sldMk cId="1743768381" sldId="1686"/>
            <ac:spMk id="2" creationId="{00000000-0000-0000-0000-000000000000}"/>
          </ac:spMkLst>
        </pc:spChg>
        <pc:picChg chg="add del mod">
          <ac:chgData name="Nathália Demetrio" userId="73b6c4bd58836735" providerId="LiveId" clId="{C00AA7F5-0EC5-4656-84E5-B1513740F2F9}" dt="2022-10-08T17:15:04.398" v="6992" actId="478"/>
          <ac:picMkLst>
            <pc:docMk/>
            <pc:sldMk cId="1743768381" sldId="1686"/>
            <ac:picMk id="4" creationId="{3E75F4B7-D84F-6660-BAE9-37827AF8F12D}"/>
          </ac:picMkLst>
        </pc:picChg>
        <pc:picChg chg="del">
          <ac:chgData name="Nathália Demetrio" userId="73b6c4bd58836735" providerId="LiveId" clId="{C00AA7F5-0EC5-4656-84E5-B1513740F2F9}" dt="2022-10-08T17:11:49.644" v="6981" actId="478"/>
          <ac:picMkLst>
            <pc:docMk/>
            <pc:sldMk cId="1743768381" sldId="1686"/>
            <ac:picMk id="6" creationId="{43918E65-6E89-2346-CB1E-FF446F265372}"/>
          </ac:picMkLst>
        </pc:picChg>
        <pc:picChg chg="add mod">
          <ac:chgData name="Nathália Demetrio" userId="73b6c4bd58836735" providerId="LiveId" clId="{C00AA7F5-0EC5-4656-84E5-B1513740F2F9}" dt="2022-10-08T20:26:00.240" v="8335" actId="1038"/>
          <ac:picMkLst>
            <pc:docMk/>
            <pc:sldMk cId="1743768381" sldId="1686"/>
            <ac:picMk id="7" creationId="{EF866207-9460-9E99-95C7-3104A6170A24}"/>
          </ac:picMkLst>
        </pc:picChg>
        <pc:picChg chg="del">
          <ac:chgData name="Nathália Demetrio" userId="73b6c4bd58836735" providerId="LiveId" clId="{C00AA7F5-0EC5-4656-84E5-B1513740F2F9}" dt="2022-10-08T17:11:49.644" v="6981" actId="478"/>
          <ac:picMkLst>
            <pc:docMk/>
            <pc:sldMk cId="1743768381" sldId="1686"/>
            <ac:picMk id="8" creationId="{A1FEC817-2863-1ABA-CBC0-10BF5A7D7F67}"/>
          </ac:picMkLst>
        </pc:picChg>
        <pc:picChg chg="add del mod">
          <ac:chgData name="Nathália Demetrio" userId="73b6c4bd58836735" providerId="LiveId" clId="{C00AA7F5-0EC5-4656-84E5-B1513740F2F9}" dt="2022-10-08T17:50:54.278" v="7059" actId="478"/>
          <ac:picMkLst>
            <pc:docMk/>
            <pc:sldMk cId="1743768381" sldId="1686"/>
            <ac:picMk id="10" creationId="{B6EF355A-1B7E-B715-108A-D0C86DF26EF9}"/>
          </ac:picMkLst>
        </pc:picChg>
        <pc:picChg chg="add del mod">
          <ac:chgData name="Nathália Demetrio" userId="73b6c4bd58836735" providerId="LiveId" clId="{C00AA7F5-0EC5-4656-84E5-B1513740F2F9}" dt="2022-10-08T17:51:06.053" v="7067" actId="478"/>
          <ac:picMkLst>
            <pc:docMk/>
            <pc:sldMk cId="1743768381" sldId="1686"/>
            <ac:picMk id="12" creationId="{041C2F7F-6D0B-C5CE-D66A-AB3026AC6DF6}"/>
          </ac:picMkLst>
        </pc:picChg>
        <pc:picChg chg="add mod">
          <ac:chgData name="Nathália Demetrio" userId="73b6c4bd58836735" providerId="LiveId" clId="{C00AA7F5-0EC5-4656-84E5-B1513740F2F9}" dt="2022-10-08T17:51:24.333" v="7078" actId="1038"/>
          <ac:picMkLst>
            <pc:docMk/>
            <pc:sldMk cId="1743768381" sldId="1686"/>
            <ac:picMk id="14" creationId="{6C46B471-1357-3BCA-E524-09EB6A9B405B}"/>
          </ac:picMkLst>
        </pc:picChg>
        <pc:picChg chg="add mod">
          <ac:chgData name="Nathália Demetrio" userId="73b6c4bd58836735" providerId="LiveId" clId="{C00AA7F5-0EC5-4656-84E5-B1513740F2F9}" dt="2022-10-08T17:51:24.333" v="7078" actId="1038"/>
          <ac:picMkLst>
            <pc:docMk/>
            <pc:sldMk cId="1743768381" sldId="1686"/>
            <ac:picMk id="15" creationId="{93333D18-8C70-0E6A-F2A4-78D898BD28CC}"/>
          </ac:picMkLst>
        </pc:picChg>
        <pc:picChg chg="add del mod">
          <ac:chgData name="Nathália Demetrio" userId="73b6c4bd58836735" providerId="LiveId" clId="{C00AA7F5-0EC5-4656-84E5-B1513740F2F9}" dt="2022-10-08T17:15:35.683" v="7009" actId="478"/>
          <ac:picMkLst>
            <pc:docMk/>
            <pc:sldMk cId="1743768381" sldId="1686"/>
            <ac:picMk id="1026" creationId="{719472AB-8989-46A5-70A2-477371567A3A}"/>
          </ac:picMkLst>
        </pc:picChg>
      </pc:sldChg>
      <pc:sldChg chg="add del">
        <pc:chgData name="Nathália Demetrio" userId="73b6c4bd58836735" providerId="LiveId" clId="{C00AA7F5-0EC5-4656-84E5-B1513740F2F9}" dt="2022-10-08T16:19:39.143" v="6585" actId="47"/>
        <pc:sldMkLst>
          <pc:docMk/>
          <pc:sldMk cId="2546747991" sldId="1686"/>
        </pc:sldMkLst>
      </pc:sldChg>
      <pc:sldChg chg="add">
        <pc:chgData name="Nathália Demetrio" userId="73b6c4bd58836735" providerId="LiveId" clId="{C00AA7F5-0EC5-4656-84E5-B1513740F2F9}" dt="2022-10-08T17:25:21.816" v="7013"/>
        <pc:sldMkLst>
          <pc:docMk/>
          <pc:sldMk cId="681579613" sldId="1687"/>
        </pc:sldMkLst>
      </pc:sldChg>
      <pc:sldChg chg="addSp delSp modSp add mod ord modAnim">
        <pc:chgData name="Nathália Demetrio" userId="73b6c4bd58836735" providerId="LiveId" clId="{C00AA7F5-0EC5-4656-84E5-B1513740F2F9}" dt="2022-10-08T20:32:50.145" v="8409" actId="164"/>
        <pc:sldMkLst>
          <pc:docMk/>
          <pc:sldMk cId="3721859325" sldId="1688"/>
        </pc:sldMkLst>
        <pc:spChg chg="mod">
          <ac:chgData name="Nathália Demetrio" userId="73b6c4bd58836735" providerId="LiveId" clId="{C00AA7F5-0EC5-4656-84E5-B1513740F2F9}" dt="2022-10-08T20:05:55.512" v="8164" actId="20577"/>
          <ac:spMkLst>
            <pc:docMk/>
            <pc:sldMk cId="3721859325" sldId="1688"/>
            <ac:spMk id="2" creationId="{00000000-0000-0000-0000-000000000000}"/>
          </ac:spMkLst>
        </pc:spChg>
        <pc:spChg chg="add mod">
          <ac:chgData name="Nathália Demetrio" userId="73b6c4bd58836735" providerId="LiveId" clId="{C00AA7F5-0EC5-4656-84E5-B1513740F2F9}" dt="2022-10-08T19:39:35.773" v="7881" actId="1076"/>
          <ac:spMkLst>
            <pc:docMk/>
            <pc:sldMk cId="3721859325" sldId="1688"/>
            <ac:spMk id="4" creationId="{A0299099-0EE4-73D7-6F29-251F36CC32E5}"/>
          </ac:spMkLst>
        </pc:spChg>
        <pc:spChg chg="add mod">
          <ac:chgData name="Nathália Demetrio" userId="73b6c4bd58836735" providerId="LiveId" clId="{C00AA7F5-0EC5-4656-84E5-B1513740F2F9}" dt="2022-10-08T19:26:10.882" v="7671" actId="1076"/>
          <ac:spMkLst>
            <pc:docMk/>
            <pc:sldMk cId="3721859325" sldId="1688"/>
            <ac:spMk id="5" creationId="{C4EF1F7A-8DB6-1478-54BB-F5985EBFB76C}"/>
          </ac:spMkLst>
        </pc:spChg>
        <pc:spChg chg="add mod">
          <ac:chgData name="Nathália Demetrio" userId="73b6c4bd58836735" providerId="LiveId" clId="{C00AA7F5-0EC5-4656-84E5-B1513740F2F9}" dt="2022-10-08T19:27:32.056" v="7737" actId="20577"/>
          <ac:spMkLst>
            <pc:docMk/>
            <pc:sldMk cId="3721859325" sldId="1688"/>
            <ac:spMk id="6" creationId="{A398B0EA-37D2-2C50-9620-280FC3EF0D8F}"/>
          </ac:spMkLst>
        </pc:spChg>
        <pc:spChg chg="add mod">
          <ac:chgData name="Nathália Demetrio" userId="73b6c4bd58836735" providerId="LiveId" clId="{C00AA7F5-0EC5-4656-84E5-B1513740F2F9}" dt="2022-10-08T20:32:50.145" v="8409" actId="164"/>
          <ac:spMkLst>
            <pc:docMk/>
            <pc:sldMk cId="3721859325" sldId="1688"/>
            <ac:spMk id="9" creationId="{0942C2A2-2084-6FCA-98B5-225DA4821F93}"/>
          </ac:spMkLst>
        </pc:spChg>
        <pc:spChg chg="add mod">
          <ac:chgData name="Nathália Demetrio" userId="73b6c4bd58836735" providerId="LiveId" clId="{C00AA7F5-0EC5-4656-84E5-B1513740F2F9}" dt="2022-10-08T20:32:50.145" v="8409" actId="164"/>
          <ac:spMkLst>
            <pc:docMk/>
            <pc:sldMk cId="3721859325" sldId="1688"/>
            <ac:spMk id="12" creationId="{15DC3FBE-4DA3-E360-4D41-6AE09BCBC741}"/>
          </ac:spMkLst>
        </pc:spChg>
        <pc:spChg chg="add mod">
          <ac:chgData name="Nathália Demetrio" userId="73b6c4bd58836735" providerId="LiveId" clId="{C00AA7F5-0EC5-4656-84E5-B1513740F2F9}" dt="2022-10-08T20:32:50.145" v="8409" actId="164"/>
          <ac:spMkLst>
            <pc:docMk/>
            <pc:sldMk cId="3721859325" sldId="1688"/>
            <ac:spMk id="14" creationId="{1196226F-1A1E-75BE-D780-2602DB6B445A}"/>
          </ac:spMkLst>
        </pc:spChg>
        <pc:spChg chg="add mod">
          <ac:chgData name="Nathália Demetrio" userId="73b6c4bd58836735" providerId="LiveId" clId="{C00AA7F5-0EC5-4656-84E5-B1513740F2F9}" dt="2022-10-08T19:29:37.262" v="7769" actId="1076"/>
          <ac:spMkLst>
            <pc:docMk/>
            <pc:sldMk cId="3721859325" sldId="1688"/>
            <ac:spMk id="15" creationId="{6391B3EF-B647-5868-C8B9-4F21D25B5634}"/>
          </ac:spMkLst>
        </pc:spChg>
        <pc:spChg chg="add mod">
          <ac:chgData name="Nathália Demetrio" userId="73b6c4bd58836735" providerId="LiveId" clId="{C00AA7F5-0EC5-4656-84E5-B1513740F2F9}" dt="2022-10-08T19:27:24.853" v="7729" actId="1076"/>
          <ac:spMkLst>
            <pc:docMk/>
            <pc:sldMk cId="3721859325" sldId="1688"/>
            <ac:spMk id="17" creationId="{094D7CAE-C087-E37C-B08E-57CA04B113B8}"/>
          </ac:spMkLst>
        </pc:spChg>
        <pc:spChg chg="add mod">
          <ac:chgData name="Nathália Demetrio" userId="73b6c4bd58836735" providerId="LiveId" clId="{C00AA7F5-0EC5-4656-84E5-B1513740F2F9}" dt="2022-10-08T20:05:48.150" v="8162" actId="14100"/>
          <ac:spMkLst>
            <pc:docMk/>
            <pc:sldMk cId="3721859325" sldId="1688"/>
            <ac:spMk id="18" creationId="{8FCB6A3B-12A3-1E46-D0AF-F2EE8AD1B655}"/>
          </ac:spMkLst>
        </pc:spChg>
        <pc:spChg chg="add mod">
          <ac:chgData name="Nathália Demetrio" userId="73b6c4bd58836735" providerId="LiveId" clId="{C00AA7F5-0EC5-4656-84E5-B1513740F2F9}" dt="2022-10-08T19:29:43.905" v="7772" actId="571"/>
          <ac:spMkLst>
            <pc:docMk/>
            <pc:sldMk cId="3721859325" sldId="1688"/>
            <ac:spMk id="21" creationId="{30051E93-ADD8-FD8D-A780-5BA7857C585B}"/>
          </ac:spMkLst>
        </pc:spChg>
        <pc:spChg chg="add mod ord">
          <ac:chgData name="Nathália Demetrio" userId="73b6c4bd58836735" providerId="LiveId" clId="{C00AA7F5-0EC5-4656-84E5-B1513740F2F9}" dt="2022-10-08T20:32:50.145" v="8409" actId="164"/>
          <ac:spMkLst>
            <pc:docMk/>
            <pc:sldMk cId="3721859325" sldId="1688"/>
            <ac:spMk id="44" creationId="{F7FFAA67-823F-48CE-BD51-F394C612F4EE}"/>
          </ac:spMkLst>
        </pc:spChg>
        <pc:grpChg chg="add mod">
          <ac:chgData name="Nathália Demetrio" userId="73b6c4bd58836735" providerId="LiveId" clId="{C00AA7F5-0EC5-4656-84E5-B1513740F2F9}" dt="2022-10-08T20:32:50.145" v="8409" actId="164"/>
          <ac:grpSpMkLst>
            <pc:docMk/>
            <pc:sldMk cId="3721859325" sldId="1688"/>
            <ac:grpSpMk id="13" creationId="{A54EEA0E-D12B-C5B7-6DF8-DCFC9BB94D66}"/>
          </ac:grpSpMkLst>
        </pc:grpChg>
        <pc:grpChg chg="del">
          <ac:chgData name="Nathália Demetrio" userId="73b6c4bd58836735" providerId="LiveId" clId="{C00AA7F5-0EC5-4656-84E5-B1513740F2F9}" dt="2022-10-08T18:48:35.671" v="7338" actId="478"/>
          <ac:grpSpMkLst>
            <pc:docMk/>
            <pc:sldMk cId="3721859325" sldId="1688"/>
            <ac:grpSpMk id="28" creationId="{F4C6B041-7C10-F2CE-AED2-E346788148D6}"/>
          </ac:grpSpMkLst>
        </pc:grpChg>
        <pc:grpChg chg="add mod">
          <ac:chgData name="Nathália Demetrio" userId="73b6c4bd58836735" providerId="LiveId" clId="{C00AA7F5-0EC5-4656-84E5-B1513740F2F9}" dt="2022-10-08T20:31:24.993" v="8389" actId="164"/>
          <ac:grpSpMkLst>
            <pc:docMk/>
            <pc:sldMk cId="3721859325" sldId="1688"/>
            <ac:grpSpMk id="38" creationId="{C4C03A00-69B8-E9A2-6924-E29076DEECC2}"/>
          </ac:grpSpMkLst>
        </pc:grpChg>
        <pc:grpChg chg="add mod">
          <ac:chgData name="Nathália Demetrio" userId="73b6c4bd58836735" providerId="LiveId" clId="{C00AA7F5-0EC5-4656-84E5-B1513740F2F9}" dt="2022-10-08T20:32:50.145" v="8409" actId="164"/>
          <ac:grpSpMkLst>
            <pc:docMk/>
            <pc:sldMk cId="3721859325" sldId="1688"/>
            <ac:grpSpMk id="45" creationId="{E7B6B065-1A04-6F2A-3348-E307F29C14FA}"/>
          </ac:grpSpMkLst>
        </pc:grpChg>
        <pc:graphicFrameChg chg="del">
          <ac:chgData name="Nathália Demetrio" userId="73b6c4bd58836735" providerId="LiveId" clId="{C00AA7F5-0EC5-4656-84E5-B1513740F2F9}" dt="2022-10-08T18:48:35.671" v="7338" actId="478"/>
          <ac:graphicFrameMkLst>
            <pc:docMk/>
            <pc:sldMk cId="3721859325" sldId="1688"/>
            <ac:graphicFrameMk id="24" creationId="{5756A839-B7C8-9549-9F39-ABD0524E125E}"/>
          </ac:graphicFrameMkLst>
        </pc:graphicFrameChg>
        <pc:picChg chg="add mod">
          <ac:chgData name="Nathália Demetrio" userId="73b6c4bd58836735" providerId="LiveId" clId="{C00AA7F5-0EC5-4656-84E5-B1513740F2F9}" dt="2022-10-08T20:32:37.328" v="8408" actId="1036"/>
          <ac:picMkLst>
            <pc:docMk/>
            <pc:sldMk cId="3721859325" sldId="1688"/>
            <ac:picMk id="10" creationId="{D44CE567-FB20-D6D2-DF8D-3BB249E5E4BC}"/>
          </ac:picMkLst>
        </pc:picChg>
        <pc:picChg chg="add mod">
          <ac:chgData name="Nathália Demetrio" userId="73b6c4bd58836735" providerId="LiveId" clId="{C00AA7F5-0EC5-4656-84E5-B1513740F2F9}" dt="2022-10-08T20:32:37.328" v="8408" actId="1036"/>
          <ac:picMkLst>
            <pc:docMk/>
            <pc:sldMk cId="3721859325" sldId="1688"/>
            <ac:picMk id="11" creationId="{D5AC18BB-DBCB-AA9D-0142-5C4E16472171}"/>
          </ac:picMkLst>
        </pc:picChg>
        <pc:picChg chg="add mod">
          <ac:chgData name="Nathália Demetrio" userId="73b6c4bd58836735" providerId="LiveId" clId="{C00AA7F5-0EC5-4656-84E5-B1513740F2F9}" dt="2022-10-08T19:29:47.092" v="7773" actId="1076"/>
          <ac:picMkLst>
            <pc:docMk/>
            <pc:sldMk cId="3721859325" sldId="1688"/>
            <ac:picMk id="16" creationId="{940EEA11-00EB-5BBB-2455-1F522D64A3CD}"/>
          </ac:picMkLst>
        </pc:picChg>
        <pc:picChg chg="add mod">
          <ac:chgData name="Nathália Demetrio" userId="73b6c4bd58836735" providerId="LiveId" clId="{C00AA7F5-0EC5-4656-84E5-B1513740F2F9}" dt="2022-10-08T19:29:34.972" v="7768" actId="1076"/>
          <ac:picMkLst>
            <pc:docMk/>
            <pc:sldMk cId="3721859325" sldId="1688"/>
            <ac:picMk id="19" creationId="{CA2FF8C3-4E16-BD16-8D06-52CE3949E14C}"/>
          </ac:picMkLst>
        </pc:picChg>
        <pc:picChg chg="add mod">
          <ac:chgData name="Nathália Demetrio" userId="73b6c4bd58836735" providerId="LiveId" clId="{C00AA7F5-0EC5-4656-84E5-B1513740F2F9}" dt="2022-10-08T19:29:43.905" v="7772" actId="571"/>
          <ac:picMkLst>
            <pc:docMk/>
            <pc:sldMk cId="3721859325" sldId="1688"/>
            <ac:picMk id="20" creationId="{1AC96D1D-CE89-01C1-76E9-7D343A52E904}"/>
          </ac:picMkLst>
        </pc:picChg>
        <pc:picChg chg="add mod modCrop">
          <ac:chgData name="Nathália Demetrio" userId="73b6c4bd58836735" providerId="LiveId" clId="{C00AA7F5-0EC5-4656-84E5-B1513740F2F9}" dt="2022-10-08T20:31:27.913" v="8391" actId="208"/>
          <ac:picMkLst>
            <pc:docMk/>
            <pc:sldMk cId="3721859325" sldId="1688"/>
            <ac:picMk id="23" creationId="{1469F1AD-62C0-6942-A76D-0901E7C6C8A2}"/>
          </ac:picMkLst>
        </pc:picChg>
        <pc:picChg chg="del">
          <ac:chgData name="Nathália Demetrio" userId="73b6c4bd58836735" providerId="LiveId" clId="{C00AA7F5-0EC5-4656-84E5-B1513740F2F9}" dt="2022-10-08T18:48:35.671" v="7338" actId="478"/>
          <ac:picMkLst>
            <pc:docMk/>
            <pc:sldMk cId="3721859325" sldId="1688"/>
            <ac:picMk id="26" creationId="{B8F1FCB5-EB7E-1715-3D3C-5EFD621AAC44}"/>
          </ac:picMkLst>
        </pc:picChg>
        <pc:picChg chg="del">
          <ac:chgData name="Nathália Demetrio" userId="73b6c4bd58836735" providerId="LiveId" clId="{C00AA7F5-0EC5-4656-84E5-B1513740F2F9}" dt="2022-10-08T18:48:35.671" v="7338" actId="478"/>
          <ac:picMkLst>
            <pc:docMk/>
            <pc:sldMk cId="3721859325" sldId="1688"/>
            <ac:picMk id="27" creationId="{A8439C82-796F-5E65-1838-1F52DBDCF11F}"/>
          </ac:picMkLst>
        </pc:picChg>
        <pc:picChg chg="add mod modCrop">
          <ac:chgData name="Nathália Demetrio" userId="73b6c4bd58836735" providerId="LiveId" clId="{C00AA7F5-0EC5-4656-84E5-B1513740F2F9}" dt="2022-10-08T20:31:27.913" v="8391" actId="208"/>
          <ac:picMkLst>
            <pc:docMk/>
            <pc:sldMk cId="3721859325" sldId="1688"/>
            <ac:picMk id="36" creationId="{7E6DE85F-6D5F-42B5-591B-0E1E50B61D06}"/>
          </ac:picMkLst>
        </pc:picChg>
        <pc:picChg chg="del">
          <ac:chgData name="Nathália Demetrio" userId="73b6c4bd58836735" providerId="LiveId" clId="{C00AA7F5-0EC5-4656-84E5-B1513740F2F9}" dt="2022-10-08T18:48:35.671" v="7338" actId="478"/>
          <ac:picMkLst>
            <pc:docMk/>
            <pc:sldMk cId="3721859325" sldId="1688"/>
            <ac:picMk id="37" creationId="{A1695535-7F6B-71D6-62E8-244CD1314A32}"/>
          </ac:picMkLst>
        </pc:picChg>
        <pc:picChg chg="del">
          <ac:chgData name="Nathália Demetrio" userId="73b6c4bd58836735" providerId="LiveId" clId="{C00AA7F5-0EC5-4656-84E5-B1513740F2F9}" dt="2022-10-08T18:48:35.671" v="7338" actId="478"/>
          <ac:picMkLst>
            <pc:docMk/>
            <pc:sldMk cId="3721859325" sldId="1688"/>
            <ac:picMk id="39" creationId="{64923AA6-8CEE-9DC3-2B19-5F454D64B3CA}"/>
          </ac:picMkLst>
        </pc:picChg>
        <pc:picChg chg="del">
          <ac:chgData name="Nathália Demetrio" userId="73b6c4bd58836735" providerId="LiveId" clId="{C00AA7F5-0EC5-4656-84E5-B1513740F2F9}" dt="2022-10-08T18:48:35.671" v="7338" actId="478"/>
          <ac:picMkLst>
            <pc:docMk/>
            <pc:sldMk cId="3721859325" sldId="1688"/>
            <ac:picMk id="40" creationId="{F4434DCE-34A2-450F-85CC-09CB6CE9452E}"/>
          </ac:picMkLst>
        </pc:picChg>
        <pc:picChg chg="del">
          <ac:chgData name="Nathália Demetrio" userId="73b6c4bd58836735" providerId="LiveId" clId="{C00AA7F5-0EC5-4656-84E5-B1513740F2F9}" dt="2022-10-08T18:48:35.671" v="7338" actId="478"/>
          <ac:picMkLst>
            <pc:docMk/>
            <pc:sldMk cId="3721859325" sldId="1688"/>
            <ac:picMk id="41" creationId="{353F821D-DFE7-00A5-F221-0CEDB52039FC}"/>
          </ac:picMkLst>
        </pc:picChg>
        <pc:picChg chg="del">
          <ac:chgData name="Nathália Demetrio" userId="73b6c4bd58836735" providerId="LiveId" clId="{C00AA7F5-0EC5-4656-84E5-B1513740F2F9}" dt="2022-10-08T18:48:35.671" v="7338" actId="478"/>
          <ac:picMkLst>
            <pc:docMk/>
            <pc:sldMk cId="3721859325" sldId="1688"/>
            <ac:picMk id="42" creationId="{2682F378-BD41-A6F9-5034-A3ED59F65796}"/>
          </ac:picMkLst>
        </pc:picChg>
        <pc:picChg chg="del">
          <ac:chgData name="Nathália Demetrio" userId="73b6c4bd58836735" providerId="LiveId" clId="{C00AA7F5-0EC5-4656-84E5-B1513740F2F9}" dt="2022-10-08T18:48:35.671" v="7338" actId="478"/>
          <ac:picMkLst>
            <pc:docMk/>
            <pc:sldMk cId="3721859325" sldId="1688"/>
            <ac:picMk id="43" creationId="{04871DB9-D135-2332-8042-28C583D27FC8}"/>
          </ac:picMkLst>
        </pc:picChg>
        <pc:picChg chg="add mod">
          <ac:chgData name="Nathália Demetrio" userId="73b6c4bd58836735" providerId="LiveId" clId="{C00AA7F5-0EC5-4656-84E5-B1513740F2F9}" dt="2022-10-08T19:29:39.550" v="7770" actId="1076"/>
          <ac:picMkLst>
            <pc:docMk/>
            <pc:sldMk cId="3721859325" sldId="1688"/>
            <ac:picMk id="1026" creationId="{0B404812-6CC8-C8BC-08FC-B1DEC3F752D1}"/>
          </ac:picMkLst>
        </pc:picChg>
        <pc:picChg chg="add mod">
          <ac:chgData name="Nathália Demetrio" userId="73b6c4bd58836735" providerId="LiveId" clId="{C00AA7F5-0EC5-4656-84E5-B1513740F2F9}" dt="2022-10-08T20:32:50.145" v="8409" actId="164"/>
          <ac:picMkLst>
            <pc:docMk/>
            <pc:sldMk cId="3721859325" sldId="1688"/>
            <ac:picMk id="1028" creationId="{8FA40DA5-5434-92FA-A25E-F61565A18DEE}"/>
          </ac:picMkLst>
        </pc:picChg>
        <pc:picChg chg="add del mod">
          <ac:chgData name="Nathália Demetrio" userId="73b6c4bd58836735" providerId="LiveId" clId="{C00AA7F5-0EC5-4656-84E5-B1513740F2F9}" dt="2022-10-08T19:25:17.162" v="7617" actId="478"/>
          <ac:picMkLst>
            <pc:docMk/>
            <pc:sldMk cId="3721859325" sldId="1688"/>
            <ac:picMk id="1030" creationId="{A171331C-A90A-4FF3-85A9-D165C7068E5B}"/>
          </ac:picMkLst>
        </pc:picChg>
        <pc:picChg chg="add del mod">
          <ac:chgData name="Nathália Demetrio" userId="73b6c4bd58836735" providerId="LiveId" clId="{C00AA7F5-0EC5-4656-84E5-B1513740F2F9}" dt="2022-10-08T19:31:48.502" v="7787" actId="478"/>
          <ac:picMkLst>
            <pc:docMk/>
            <pc:sldMk cId="3721859325" sldId="1688"/>
            <ac:picMk id="1032" creationId="{74E6A770-417E-B198-7185-B7C5901A683C}"/>
          </ac:picMkLst>
        </pc:picChg>
        <pc:cxnChg chg="add mod">
          <ac:chgData name="Nathália Demetrio" userId="73b6c4bd58836735" providerId="LiveId" clId="{C00AA7F5-0EC5-4656-84E5-B1513740F2F9}" dt="2022-10-08T19:37:56.343" v="7870" actId="1036"/>
          <ac:cxnSpMkLst>
            <pc:docMk/>
            <pc:sldMk cId="3721859325" sldId="1688"/>
            <ac:cxnSpMk id="8" creationId="{2FEE91D1-C501-AAEF-E900-9E98124BE51D}"/>
          </ac:cxnSpMkLst>
        </pc:cxnChg>
      </pc:sldChg>
      <pc:sldChg chg="modSp add mod modNotesTx">
        <pc:chgData name="Nathália Demetrio" userId="73b6c4bd58836735" providerId="LiveId" clId="{C00AA7F5-0EC5-4656-84E5-B1513740F2F9}" dt="2022-10-08T19:47:21.519" v="8095" actId="20577"/>
        <pc:sldMkLst>
          <pc:docMk/>
          <pc:sldMk cId="3991498031" sldId="1689"/>
        </pc:sldMkLst>
        <pc:spChg chg="mod">
          <ac:chgData name="Nathália Demetrio" userId="73b6c4bd58836735" providerId="LiveId" clId="{C00AA7F5-0EC5-4656-84E5-B1513740F2F9}" dt="2022-10-08T19:32:44.450" v="7810" actId="27636"/>
          <ac:spMkLst>
            <pc:docMk/>
            <pc:sldMk cId="3991498031" sldId="1689"/>
            <ac:spMk id="2" creationId="{00000000-0000-0000-0000-000000000000}"/>
          </ac:spMkLst>
        </pc:spChg>
      </pc:sldChg>
      <pc:sldChg chg="addSp delSp modSp add mod ord delAnim modAnim modNotesTx">
        <pc:chgData name="Nathália Demetrio" userId="73b6c4bd58836735" providerId="LiveId" clId="{C00AA7F5-0EC5-4656-84E5-B1513740F2F9}" dt="2022-10-08T20:21:39.512" v="8305" actId="1076"/>
        <pc:sldMkLst>
          <pc:docMk/>
          <pc:sldMk cId="2431849074" sldId="1690"/>
        </pc:sldMkLst>
        <pc:spChg chg="del mod">
          <ac:chgData name="Nathália Demetrio" userId="73b6c4bd58836735" providerId="LiveId" clId="{C00AA7F5-0EC5-4656-84E5-B1513740F2F9}" dt="2022-10-08T20:20:59.837" v="8301" actId="478"/>
          <ac:spMkLst>
            <pc:docMk/>
            <pc:sldMk cId="2431849074" sldId="1690"/>
            <ac:spMk id="2" creationId="{00000000-0000-0000-0000-000000000000}"/>
          </ac:spMkLst>
        </pc:spChg>
        <pc:spChg chg="add del">
          <ac:chgData name="Nathália Demetrio" userId="73b6c4bd58836735" providerId="LiveId" clId="{C00AA7F5-0EC5-4656-84E5-B1513740F2F9}" dt="2022-10-08T19:39:24.454" v="7879" actId="478"/>
          <ac:spMkLst>
            <pc:docMk/>
            <pc:sldMk cId="2431849074" sldId="1690"/>
            <ac:spMk id="11" creationId="{4631B39D-26AD-4349-E839-52F9F99D52C9}"/>
          </ac:spMkLst>
        </pc:spChg>
        <pc:spChg chg="add del mod">
          <ac:chgData name="Nathália Demetrio" userId="73b6c4bd58836735" providerId="LiveId" clId="{C00AA7F5-0EC5-4656-84E5-B1513740F2F9}" dt="2022-10-08T19:39:24.454" v="7879" actId="478"/>
          <ac:spMkLst>
            <pc:docMk/>
            <pc:sldMk cId="2431849074" sldId="1690"/>
            <ac:spMk id="12" creationId="{D9270D0B-A821-1220-883E-2EBB5522E19F}"/>
          </ac:spMkLst>
        </pc:spChg>
        <pc:spChg chg="add del mod">
          <ac:chgData name="Nathália Demetrio" userId="73b6c4bd58836735" providerId="LiveId" clId="{C00AA7F5-0EC5-4656-84E5-B1513740F2F9}" dt="2022-10-08T20:18:54.946" v="8246" actId="478"/>
          <ac:spMkLst>
            <pc:docMk/>
            <pc:sldMk cId="2431849074" sldId="1690"/>
            <ac:spMk id="13" creationId="{8FF3A8F9-2331-1AD1-3C75-D093E43B526E}"/>
          </ac:spMkLst>
        </pc:spChg>
        <pc:spChg chg="add del mod">
          <ac:chgData name="Nathália Demetrio" userId="73b6c4bd58836735" providerId="LiveId" clId="{C00AA7F5-0EC5-4656-84E5-B1513740F2F9}" dt="2022-10-08T20:18:54.946" v="8246" actId="478"/>
          <ac:spMkLst>
            <pc:docMk/>
            <pc:sldMk cId="2431849074" sldId="1690"/>
            <ac:spMk id="18" creationId="{0D62928E-0BC3-37B5-AC98-55644C2D51FB}"/>
          </ac:spMkLst>
        </pc:spChg>
        <pc:spChg chg="add del mod">
          <ac:chgData name="Nathália Demetrio" userId="73b6c4bd58836735" providerId="LiveId" clId="{C00AA7F5-0EC5-4656-84E5-B1513740F2F9}" dt="2022-10-08T19:44:13.810" v="7947"/>
          <ac:spMkLst>
            <pc:docMk/>
            <pc:sldMk cId="2431849074" sldId="1690"/>
            <ac:spMk id="19" creationId="{A45E3CE5-5DAF-9A7A-38F0-5FCC471CA860}"/>
          </ac:spMkLst>
        </pc:spChg>
        <pc:spChg chg="add del mod">
          <ac:chgData name="Nathália Demetrio" userId="73b6c4bd58836735" providerId="LiveId" clId="{C00AA7F5-0EC5-4656-84E5-B1513740F2F9}" dt="2022-10-08T19:46:50.127" v="8054" actId="478"/>
          <ac:spMkLst>
            <pc:docMk/>
            <pc:sldMk cId="2431849074" sldId="1690"/>
            <ac:spMk id="20" creationId="{C937F94E-1351-6432-3987-CC0E5ABF4307}"/>
          </ac:spMkLst>
        </pc:spChg>
        <pc:spChg chg="add del mod">
          <ac:chgData name="Nathália Demetrio" userId="73b6c4bd58836735" providerId="LiveId" clId="{C00AA7F5-0EC5-4656-84E5-B1513740F2F9}" dt="2022-10-08T20:19:40.977" v="8266" actId="478"/>
          <ac:spMkLst>
            <pc:docMk/>
            <pc:sldMk cId="2431849074" sldId="1690"/>
            <ac:spMk id="23" creationId="{6303B26A-0D4D-52CD-71B2-378A4CDD9C40}"/>
          </ac:spMkLst>
        </pc:spChg>
        <pc:spChg chg="add mod">
          <ac:chgData name="Nathália Demetrio" userId="73b6c4bd58836735" providerId="LiveId" clId="{C00AA7F5-0EC5-4656-84E5-B1513740F2F9}" dt="2022-10-08T20:21:04.642" v="8304" actId="6549"/>
          <ac:spMkLst>
            <pc:docMk/>
            <pc:sldMk cId="2431849074" sldId="1690"/>
            <ac:spMk id="29" creationId="{BB405B27-5791-C4B7-882D-537FC0C2BD8F}"/>
          </ac:spMkLst>
        </pc:spChg>
        <pc:picChg chg="add del mod">
          <ac:chgData name="Nathália Demetrio" userId="73b6c4bd58836735" providerId="LiveId" clId="{C00AA7F5-0EC5-4656-84E5-B1513740F2F9}" dt="2022-10-08T19:36:29.007" v="7852" actId="478"/>
          <ac:picMkLst>
            <pc:docMk/>
            <pc:sldMk cId="2431849074" sldId="1690"/>
            <ac:picMk id="4" creationId="{0B4AF932-A72A-1497-3513-8EDFD252EA30}"/>
          </ac:picMkLst>
        </pc:picChg>
        <pc:picChg chg="add del mod">
          <ac:chgData name="Nathália Demetrio" userId="73b6c4bd58836735" providerId="LiveId" clId="{C00AA7F5-0EC5-4656-84E5-B1513740F2F9}" dt="2022-10-08T19:37:38.679" v="7856" actId="478"/>
          <ac:picMkLst>
            <pc:docMk/>
            <pc:sldMk cId="2431849074" sldId="1690"/>
            <ac:picMk id="6" creationId="{FE67CDAD-B1EE-655E-730B-C2999E26E1C1}"/>
          </ac:picMkLst>
        </pc:picChg>
        <pc:picChg chg="add del mod">
          <ac:chgData name="Nathália Demetrio" userId="73b6c4bd58836735" providerId="LiveId" clId="{C00AA7F5-0EC5-4656-84E5-B1513740F2F9}" dt="2022-10-08T20:08:12.367" v="8221" actId="478"/>
          <ac:picMkLst>
            <pc:docMk/>
            <pc:sldMk cId="2431849074" sldId="1690"/>
            <ac:picMk id="8" creationId="{30DC944F-DC8D-657D-C80A-CDE57815A6E2}"/>
          </ac:picMkLst>
        </pc:picChg>
        <pc:picChg chg="add del mod">
          <ac:chgData name="Nathália Demetrio" userId="73b6c4bd58836735" providerId="LiveId" clId="{C00AA7F5-0EC5-4656-84E5-B1513740F2F9}" dt="2022-10-08T20:18:54.946" v="8246" actId="478"/>
          <ac:picMkLst>
            <pc:docMk/>
            <pc:sldMk cId="2431849074" sldId="1690"/>
            <ac:picMk id="15" creationId="{5319274D-5C4C-C2D0-8C05-D1FE56EDDE05}"/>
          </ac:picMkLst>
        </pc:picChg>
        <pc:picChg chg="add del mod modCrop">
          <ac:chgData name="Nathália Demetrio" userId="73b6c4bd58836735" providerId="LiveId" clId="{C00AA7F5-0EC5-4656-84E5-B1513740F2F9}" dt="2022-10-08T20:18:57.127" v="8247" actId="478"/>
          <ac:picMkLst>
            <pc:docMk/>
            <pc:sldMk cId="2431849074" sldId="1690"/>
            <ac:picMk id="17" creationId="{1D5933B5-553E-86AC-1117-B5A26E304027}"/>
          </ac:picMkLst>
        </pc:picChg>
        <pc:picChg chg="add del mod">
          <ac:chgData name="Nathália Demetrio" userId="73b6c4bd58836735" providerId="LiveId" clId="{C00AA7F5-0EC5-4656-84E5-B1513740F2F9}" dt="2022-10-08T20:19:40.977" v="8266" actId="478"/>
          <ac:picMkLst>
            <pc:docMk/>
            <pc:sldMk cId="2431849074" sldId="1690"/>
            <ac:picMk id="22" creationId="{A759A37A-A3BC-93F5-8CD7-062F85566213}"/>
          </ac:picMkLst>
        </pc:picChg>
        <pc:picChg chg="add del mod">
          <ac:chgData name="Nathália Demetrio" userId="73b6c4bd58836735" providerId="LiveId" clId="{C00AA7F5-0EC5-4656-84E5-B1513740F2F9}" dt="2022-10-08T20:08:35.031" v="8225" actId="478"/>
          <ac:picMkLst>
            <pc:docMk/>
            <pc:sldMk cId="2431849074" sldId="1690"/>
            <ac:picMk id="25" creationId="{8C0C9358-4461-CC68-CB4F-56CA51F43DE2}"/>
          </ac:picMkLst>
        </pc:picChg>
        <pc:picChg chg="add mod">
          <ac:chgData name="Nathália Demetrio" userId="73b6c4bd58836735" providerId="LiveId" clId="{C00AA7F5-0EC5-4656-84E5-B1513740F2F9}" dt="2022-10-08T20:21:39.512" v="8305" actId="1076"/>
          <ac:picMkLst>
            <pc:docMk/>
            <pc:sldMk cId="2431849074" sldId="1690"/>
            <ac:picMk id="27" creationId="{2AF4340D-CF68-53F0-38CD-56C0866A8988}"/>
          </ac:picMkLst>
        </pc:picChg>
        <pc:picChg chg="del">
          <ac:chgData name="Nathália Demetrio" userId="73b6c4bd58836735" providerId="LiveId" clId="{C00AA7F5-0EC5-4656-84E5-B1513740F2F9}" dt="2022-10-08T19:35:00.894" v="7816" actId="478"/>
          <ac:picMkLst>
            <pc:docMk/>
            <pc:sldMk cId="2431849074" sldId="1690"/>
            <ac:picMk id="44" creationId="{FF81B83F-4337-8DE0-BE2F-55FA339F3FB7}"/>
          </ac:picMkLst>
        </pc:picChg>
        <pc:picChg chg="del">
          <ac:chgData name="Nathália Demetrio" userId="73b6c4bd58836735" providerId="LiveId" clId="{C00AA7F5-0EC5-4656-84E5-B1513740F2F9}" dt="2022-10-08T19:35:00.894" v="7816" actId="478"/>
          <ac:picMkLst>
            <pc:docMk/>
            <pc:sldMk cId="2431849074" sldId="1690"/>
            <ac:picMk id="48" creationId="{175F06C2-5266-FE6F-E979-A9328252C94B}"/>
          </ac:picMkLst>
        </pc:picChg>
        <pc:picChg chg="del mod">
          <ac:chgData name="Nathália Demetrio" userId="73b6c4bd58836735" providerId="LiveId" clId="{C00AA7F5-0EC5-4656-84E5-B1513740F2F9}" dt="2022-10-08T19:45:58.909" v="8015" actId="478"/>
          <ac:picMkLst>
            <pc:docMk/>
            <pc:sldMk cId="2431849074" sldId="1690"/>
            <ac:picMk id="2050" creationId="{C076EBCE-95EC-7B44-70F2-792BB4E98257}"/>
          </ac:picMkLst>
        </pc:picChg>
        <pc:cxnChg chg="add del mod">
          <ac:chgData name="Nathália Demetrio" userId="73b6c4bd58836735" providerId="LiveId" clId="{C00AA7F5-0EC5-4656-84E5-B1513740F2F9}" dt="2022-10-08T20:19:40.977" v="8266" actId="478"/>
          <ac:cxnSpMkLst>
            <pc:docMk/>
            <pc:sldMk cId="2431849074" sldId="1690"/>
            <ac:cxnSpMk id="9" creationId="{25F1AB9F-4A0C-3C90-D901-DEC610B698F4}"/>
          </ac:cxnSpMkLst>
        </pc:cxnChg>
        <pc:cxnChg chg="add del mod">
          <ac:chgData name="Nathália Demetrio" userId="73b6c4bd58836735" providerId="LiveId" clId="{C00AA7F5-0EC5-4656-84E5-B1513740F2F9}" dt="2022-10-08T19:39:14.038" v="7876"/>
          <ac:cxnSpMkLst>
            <pc:docMk/>
            <pc:sldMk cId="2431849074" sldId="1690"/>
            <ac:cxnSpMk id="10" creationId="{7FD5D72A-0352-95F9-DF34-F3857A1C35A1}"/>
          </ac:cxnSpMkLst>
        </pc:cxnChg>
      </pc:sldChg>
      <pc:sldChg chg="addSp delSp modSp add mod ord delAnim modAnim">
        <pc:chgData name="Nathália Demetrio" userId="73b6c4bd58836735" providerId="LiveId" clId="{C00AA7F5-0EC5-4656-84E5-B1513740F2F9}" dt="2022-10-09T16:05:40.438" v="9572" actId="1076"/>
        <pc:sldMkLst>
          <pc:docMk/>
          <pc:sldMk cId="4019669589" sldId="1691"/>
        </pc:sldMkLst>
        <pc:spChg chg="del">
          <ac:chgData name="Nathália Demetrio" userId="73b6c4bd58836735" providerId="LiveId" clId="{C00AA7F5-0EC5-4656-84E5-B1513740F2F9}" dt="2022-10-08T20:19:56.914" v="8269" actId="478"/>
          <ac:spMkLst>
            <pc:docMk/>
            <pc:sldMk cId="4019669589" sldId="1691"/>
            <ac:spMk id="2" creationId="{00000000-0000-0000-0000-000000000000}"/>
          </ac:spMkLst>
        </pc:spChg>
        <pc:spChg chg="add mod">
          <ac:chgData name="Nathália Demetrio" userId="73b6c4bd58836735" providerId="LiveId" clId="{C00AA7F5-0EC5-4656-84E5-B1513740F2F9}" dt="2022-10-08T20:22:17.472" v="8306" actId="6549"/>
          <ac:spMkLst>
            <pc:docMk/>
            <pc:sldMk cId="4019669589" sldId="1691"/>
            <ac:spMk id="5" creationId="{E6A77DC7-9A9C-445A-AB0C-230B78E33C0A}"/>
          </ac:spMkLst>
        </pc:spChg>
        <pc:spChg chg="add del mod">
          <ac:chgData name="Nathália Demetrio" userId="73b6c4bd58836735" providerId="LiveId" clId="{C00AA7F5-0EC5-4656-84E5-B1513740F2F9}" dt="2022-10-08T20:19:57.886" v="8271"/>
          <ac:spMkLst>
            <pc:docMk/>
            <pc:sldMk cId="4019669589" sldId="1691"/>
            <ac:spMk id="6" creationId="{898D32D6-A062-32B4-66D1-2B429BE23900}"/>
          </ac:spMkLst>
        </pc:spChg>
        <pc:spChg chg="mod">
          <ac:chgData name="Nathália Demetrio" userId="73b6c4bd58836735" providerId="LiveId" clId="{C00AA7F5-0EC5-4656-84E5-B1513740F2F9}" dt="2022-10-09T16:05:40.438" v="9572" actId="1076"/>
          <ac:spMkLst>
            <pc:docMk/>
            <pc:sldMk cId="4019669589" sldId="1691"/>
            <ac:spMk id="23" creationId="{6303B26A-0D4D-52CD-71B2-378A4CDD9C40}"/>
          </ac:spMkLst>
        </pc:spChg>
        <pc:cxnChg chg="add mod">
          <ac:chgData name="Nathália Demetrio" userId="73b6c4bd58836735" providerId="LiveId" clId="{C00AA7F5-0EC5-4656-84E5-B1513740F2F9}" dt="2022-10-08T20:19:20.301" v="8263"/>
          <ac:cxnSpMkLst>
            <pc:docMk/>
            <pc:sldMk cId="4019669589" sldId="1691"/>
            <ac:cxnSpMk id="3" creationId="{2D196127-6AC9-31AF-4799-2F2389C172EA}"/>
          </ac:cxnSpMkLst>
        </pc:cxnChg>
        <pc:cxnChg chg="del">
          <ac:chgData name="Nathália Demetrio" userId="73b6c4bd58836735" providerId="LiveId" clId="{C00AA7F5-0EC5-4656-84E5-B1513740F2F9}" dt="2022-10-08T20:19:22.575" v="8264" actId="478"/>
          <ac:cxnSpMkLst>
            <pc:docMk/>
            <pc:sldMk cId="4019669589" sldId="1691"/>
            <ac:cxnSpMk id="9" creationId="{25F1AB9F-4A0C-3C90-D901-DEC610B698F4}"/>
          </ac:cxnSpMkLst>
        </pc:cxnChg>
      </pc:sldChg>
      <pc:sldChg chg="addSp delSp modSp add mod ord modAnim">
        <pc:chgData name="Nathália Demetrio" userId="73b6c4bd58836735" providerId="LiveId" clId="{C00AA7F5-0EC5-4656-84E5-B1513740F2F9}" dt="2022-10-09T16:06:47.261" v="9586" actId="255"/>
        <pc:sldMkLst>
          <pc:docMk/>
          <pc:sldMk cId="2257234485" sldId="1692"/>
        </pc:sldMkLst>
        <pc:spChg chg="mod">
          <ac:chgData name="Nathália Demetrio" userId="73b6c4bd58836735" providerId="LiveId" clId="{C00AA7F5-0EC5-4656-84E5-B1513740F2F9}" dt="2022-10-09T15:59:31.171" v="9363" actId="20577"/>
          <ac:spMkLst>
            <pc:docMk/>
            <pc:sldMk cId="2257234485" sldId="1692"/>
            <ac:spMk id="2" creationId="{00000000-0000-0000-0000-000000000000}"/>
          </ac:spMkLst>
        </pc:spChg>
        <pc:spChg chg="add mod">
          <ac:chgData name="Nathália Demetrio" userId="73b6c4bd58836735" providerId="LiveId" clId="{C00AA7F5-0EC5-4656-84E5-B1513740F2F9}" dt="2022-10-09T16:06:11.755" v="9578" actId="1076"/>
          <ac:spMkLst>
            <pc:docMk/>
            <pc:sldMk cId="2257234485" sldId="1692"/>
            <ac:spMk id="3" creationId="{4EE32A71-5FE3-F007-6A63-5302F14A015B}"/>
          </ac:spMkLst>
        </pc:spChg>
        <pc:spChg chg="add mod">
          <ac:chgData name="Nathália Demetrio" userId="73b6c4bd58836735" providerId="LiveId" clId="{C00AA7F5-0EC5-4656-84E5-B1513740F2F9}" dt="2022-10-09T16:06:11.755" v="9578" actId="1076"/>
          <ac:spMkLst>
            <pc:docMk/>
            <pc:sldMk cId="2257234485" sldId="1692"/>
            <ac:spMk id="4" creationId="{34FFC2A6-8929-C3A5-6D10-195B23C80D48}"/>
          </ac:spMkLst>
        </pc:spChg>
        <pc:spChg chg="add mod">
          <ac:chgData name="Nathália Demetrio" userId="73b6c4bd58836735" providerId="LiveId" clId="{C00AA7F5-0EC5-4656-84E5-B1513740F2F9}" dt="2022-10-09T16:06:11.755" v="9578" actId="1076"/>
          <ac:spMkLst>
            <pc:docMk/>
            <pc:sldMk cId="2257234485" sldId="1692"/>
            <ac:spMk id="6" creationId="{94BD65F1-94F4-9F29-EFE2-662DFB8EDEAF}"/>
          </ac:spMkLst>
        </pc:spChg>
        <pc:spChg chg="add mod">
          <ac:chgData name="Nathália Demetrio" userId="73b6c4bd58836735" providerId="LiveId" clId="{C00AA7F5-0EC5-4656-84E5-B1513740F2F9}" dt="2022-10-09T16:06:11.755" v="9578" actId="1076"/>
          <ac:spMkLst>
            <pc:docMk/>
            <pc:sldMk cId="2257234485" sldId="1692"/>
            <ac:spMk id="7" creationId="{C80612E6-690C-20A5-386D-C216365521E6}"/>
          </ac:spMkLst>
        </pc:spChg>
        <pc:spChg chg="del">
          <ac:chgData name="Nathália Demetrio" userId="73b6c4bd58836735" providerId="LiveId" clId="{C00AA7F5-0EC5-4656-84E5-B1513740F2F9}" dt="2022-10-09T12:52:12.697" v="8846" actId="478"/>
          <ac:spMkLst>
            <pc:docMk/>
            <pc:sldMk cId="2257234485" sldId="1692"/>
            <ac:spMk id="8" creationId="{79E169E2-5EDC-3366-BDE6-2DD482E33B76}"/>
          </ac:spMkLst>
        </pc:spChg>
        <pc:spChg chg="add mod">
          <ac:chgData name="Nathália Demetrio" userId="73b6c4bd58836735" providerId="LiveId" clId="{C00AA7F5-0EC5-4656-84E5-B1513740F2F9}" dt="2022-10-09T16:06:28.254" v="9582" actId="1076"/>
          <ac:spMkLst>
            <pc:docMk/>
            <pc:sldMk cId="2257234485" sldId="1692"/>
            <ac:spMk id="8" creationId="{B851268B-95D1-F4B6-64F1-7C87BCE1ADD4}"/>
          </ac:spMkLst>
        </pc:spChg>
        <pc:spChg chg="add mod ord">
          <ac:chgData name="Nathália Demetrio" userId="73b6c4bd58836735" providerId="LiveId" clId="{C00AA7F5-0EC5-4656-84E5-B1513740F2F9}" dt="2022-10-09T16:06:11.755" v="9578" actId="1076"/>
          <ac:spMkLst>
            <pc:docMk/>
            <pc:sldMk cId="2257234485" sldId="1692"/>
            <ac:spMk id="10" creationId="{C6003737-C9E4-C311-10CF-7393D2399B0A}"/>
          </ac:spMkLst>
        </pc:spChg>
        <pc:spChg chg="add mod">
          <ac:chgData name="Nathália Demetrio" userId="73b6c4bd58836735" providerId="LiveId" clId="{C00AA7F5-0EC5-4656-84E5-B1513740F2F9}" dt="2022-10-09T16:06:11.755" v="9578" actId="1076"/>
          <ac:spMkLst>
            <pc:docMk/>
            <pc:sldMk cId="2257234485" sldId="1692"/>
            <ac:spMk id="11" creationId="{4577B036-D411-8400-10E5-2CB4C4C880EB}"/>
          </ac:spMkLst>
        </pc:spChg>
        <pc:spChg chg="add del mod">
          <ac:chgData name="Nathália Demetrio" userId="73b6c4bd58836735" providerId="LiveId" clId="{C00AA7F5-0EC5-4656-84E5-B1513740F2F9}" dt="2022-10-09T16:00:57.864" v="9418" actId="478"/>
          <ac:spMkLst>
            <pc:docMk/>
            <pc:sldMk cId="2257234485" sldId="1692"/>
            <ac:spMk id="12" creationId="{4C7D734F-359E-DCDD-AE33-555CCBDA210B}"/>
          </ac:spMkLst>
        </pc:spChg>
        <pc:spChg chg="add del mod">
          <ac:chgData name="Nathália Demetrio" userId="73b6c4bd58836735" providerId="LiveId" clId="{C00AA7F5-0EC5-4656-84E5-B1513740F2F9}" dt="2022-10-09T16:04:22.383" v="9511" actId="478"/>
          <ac:spMkLst>
            <pc:docMk/>
            <pc:sldMk cId="2257234485" sldId="1692"/>
            <ac:spMk id="13" creationId="{026CCE63-040A-CAD4-A85D-A88D61FE22DE}"/>
          </ac:spMkLst>
        </pc:spChg>
        <pc:spChg chg="add mod">
          <ac:chgData name="Nathália Demetrio" userId="73b6c4bd58836735" providerId="LiveId" clId="{C00AA7F5-0EC5-4656-84E5-B1513740F2F9}" dt="2022-10-09T16:06:33.646" v="9583" actId="1076"/>
          <ac:spMkLst>
            <pc:docMk/>
            <pc:sldMk cId="2257234485" sldId="1692"/>
            <ac:spMk id="14" creationId="{37BFB32D-4E8A-00A7-ABD5-350951627E86}"/>
          </ac:spMkLst>
        </pc:spChg>
        <pc:spChg chg="mod">
          <ac:chgData name="Nathália Demetrio" userId="73b6c4bd58836735" providerId="LiveId" clId="{C00AA7F5-0EC5-4656-84E5-B1513740F2F9}" dt="2022-10-09T16:06:11.755" v="9578" actId="1076"/>
          <ac:spMkLst>
            <pc:docMk/>
            <pc:sldMk cId="2257234485" sldId="1692"/>
            <ac:spMk id="15" creationId="{E3ADE95B-2E0E-F99C-57B1-3EF8F5981D81}"/>
          </ac:spMkLst>
        </pc:spChg>
        <pc:spChg chg="add del mod">
          <ac:chgData name="Nathália Demetrio" userId="73b6c4bd58836735" providerId="LiveId" clId="{C00AA7F5-0EC5-4656-84E5-B1513740F2F9}" dt="2022-10-09T16:05:28.525" v="9555" actId="478"/>
          <ac:spMkLst>
            <pc:docMk/>
            <pc:sldMk cId="2257234485" sldId="1692"/>
            <ac:spMk id="16" creationId="{0B68FB2F-9CBB-A883-61A1-98D4A7E7A85F}"/>
          </ac:spMkLst>
        </pc:spChg>
        <pc:spChg chg="del">
          <ac:chgData name="Nathália Demetrio" userId="73b6c4bd58836735" providerId="LiveId" clId="{C00AA7F5-0EC5-4656-84E5-B1513740F2F9}" dt="2022-10-09T12:53:04.071" v="8861" actId="478"/>
          <ac:spMkLst>
            <pc:docMk/>
            <pc:sldMk cId="2257234485" sldId="1692"/>
            <ac:spMk id="16" creationId="{A389FC66-D5B4-C0EF-7DA7-66ACC885B3A8}"/>
          </ac:spMkLst>
        </pc:spChg>
        <pc:spChg chg="mod">
          <ac:chgData name="Nathália Demetrio" userId="73b6c4bd58836735" providerId="LiveId" clId="{C00AA7F5-0EC5-4656-84E5-B1513740F2F9}" dt="2022-10-09T16:06:11.755" v="9578" actId="1076"/>
          <ac:spMkLst>
            <pc:docMk/>
            <pc:sldMk cId="2257234485" sldId="1692"/>
            <ac:spMk id="17" creationId="{34718A9F-FE80-5B1B-B32C-9890ABAE0527}"/>
          </ac:spMkLst>
        </pc:spChg>
        <pc:spChg chg="mod">
          <ac:chgData name="Nathália Demetrio" userId="73b6c4bd58836735" providerId="LiveId" clId="{C00AA7F5-0EC5-4656-84E5-B1513740F2F9}" dt="2022-10-09T16:06:11.755" v="9578" actId="1076"/>
          <ac:spMkLst>
            <pc:docMk/>
            <pc:sldMk cId="2257234485" sldId="1692"/>
            <ac:spMk id="18" creationId="{5D3C6992-64B3-7178-129E-3ED597FC0C5E}"/>
          </ac:spMkLst>
        </pc:spChg>
        <pc:spChg chg="add del mod">
          <ac:chgData name="Nathália Demetrio" userId="73b6c4bd58836735" providerId="LiveId" clId="{C00AA7F5-0EC5-4656-84E5-B1513740F2F9}" dt="2022-10-09T16:06:15.441" v="9579" actId="1076"/>
          <ac:spMkLst>
            <pc:docMk/>
            <pc:sldMk cId="2257234485" sldId="1692"/>
            <ac:spMk id="19" creationId="{E288A79D-6BFF-BD02-4F73-BEB92F3C7B21}"/>
          </ac:spMkLst>
        </pc:spChg>
        <pc:spChg chg="del">
          <ac:chgData name="Nathália Demetrio" userId="73b6c4bd58836735" providerId="LiveId" clId="{C00AA7F5-0EC5-4656-84E5-B1513740F2F9}" dt="2022-10-09T12:52:12.697" v="8846" actId="478"/>
          <ac:spMkLst>
            <pc:docMk/>
            <pc:sldMk cId="2257234485" sldId="1692"/>
            <ac:spMk id="22" creationId="{8AE3FB7D-022F-43E2-1E9E-13C71B46E798}"/>
          </ac:spMkLst>
        </pc:spChg>
        <pc:spChg chg="mod">
          <ac:chgData name="Nathália Demetrio" userId="73b6c4bd58836735" providerId="LiveId" clId="{C00AA7F5-0EC5-4656-84E5-B1513740F2F9}" dt="2022-10-09T16:06:47.261" v="9586" actId="255"/>
          <ac:spMkLst>
            <pc:docMk/>
            <pc:sldMk cId="2257234485" sldId="1692"/>
            <ac:spMk id="27" creationId="{968CB57F-DA53-4594-2660-884EA8E84521}"/>
          </ac:spMkLst>
        </pc:spChg>
        <pc:spChg chg="mod">
          <ac:chgData name="Nathália Demetrio" userId="73b6c4bd58836735" providerId="LiveId" clId="{C00AA7F5-0EC5-4656-84E5-B1513740F2F9}" dt="2022-10-09T16:06:47.261" v="9586" actId="255"/>
          <ac:spMkLst>
            <pc:docMk/>
            <pc:sldMk cId="2257234485" sldId="1692"/>
            <ac:spMk id="28" creationId="{60D0E8DB-F948-3EF5-1333-EB2551D82847}"/>
          </ac:spMkLst>
        </pc:spChg>
        <pc:spChg chg="mod">
          <ac:chgData name="Nathália Demetrio" userId="73b6c4bd58836735" providerId="LiveId" clId="{C00AA7F5-0EC5-4656-84E5-B1513740F2F9}" dt="2022-10-09T16:06:11.755" v="9578" actId="1076"/>
          <ac:spMkLst>
            <pc:docMk/>
            <pc:sldMk cId="2257234485" sldId="1692"/>
            <ac:spMk id="29" creationId="{56820CDE-0D2D-D868-699C-CAE84713A1A7}"/>
          </ac:spMkLst>
        </pc:spChg>
        <pc:spChg chg="add mod">
          <ac:chgData name="Nathália Demetrio" userId="73b6c4bd58836735" providerId="LiveId" clId="{C00AA7F5-0EC5-4656-84E5-B1513740F2F9}" dt="2022-10-09T16:06:18.732" v="9580" actId="14100"/>
          <ac:spMkLst>
            <pc:docMk/>
            <pc:sldMk cId="2257234485" sldId="1692"/>
            <ac:spMk id="31" creationId="{11AB8E53-8726-6B53-8D04-D6E3247BC0D1}"/>
          </ac:spMkLst>
        </pc:spChg>
        <pc:spChg chg="del">
          <ac:chgData name="Nathália Demetrio" userId="73b6c4bd58836735" providerId="LiveId" clId="{C00AA7F5-0EC5-4656-84E5-B1513740F2F9}" dt="2022-10-09T12:52:12.697" v="8846" actId="478"/>
          <ac:spMkLst>
            <pc:docMk/>
            <pc:sldMk cId="2257234485" sldId="1692"/>
            <ac:spMk id="36" creationId="{B54BF9AF-02A7-6A1D-5BFB-3CDF96089ECE}"/>
          </ac:spMkLst>
        </pc:spChg>
        <pc:spChg chg="del">
          <ac:chgData name="Nathália Demetrio" userId="73b6c4bd58836735" providerId="LiveId" clId="{C00AA7F5-0EC5-4656-84E5-B1513740F2F9}" dt="2022-10-09T12:52:12.697" v="8846" actId="478"/>
          <ac:spMkLst>
            <pc:docMk/>
            <pc:sldMk cId="2257234485" sldId="1692"/>
            <ac:spMk id="37" creationId="{C22CB5E2-D4CD-CED9-C3C1-5EC1D71C73E8}"/>
          </ac:spMkLst>
        </pc:spChg>
        <pc:spChg chg="del">
          <ac:chgData name="Nathália Demetrio" userId="73b6c4bd58836735" providerId="LiveId" clId="{C00AA7F5-0EC5-4656-84E5-B1513740F2F9}" dt="2022-10-09T12:52:12.697" v="8846" actId="478"/>
          <ac:spMkLst>
            <pc:docMk/>
            <pc:sldMk cId="2257234485" sldId="1692"/>
            <ac:spMk id="38" creationId="{C29FB65D-78BB-A2F3-4989-EF195BAA06FA}"/>
          </ac:spMkLst>
        </pc:spChg>
        <pc:spChg chg="del">
          <ac:chgData name="Nathália Demetrio" userId="73b6c4bd58836735" providerId="LiveId" clId="{C00AA7F5-0EC5-4656-84E5-B1513740F2F9}" dt="2022-10-09T12:52:12.697" v="8846" actId="478"/>
          <ac:spMkLst>
            <pc:docMk/>
            <pc:sldMk cId="2257234485" sldId="1692"/>
            <ac:spMk id="39" creationId="{D9FB4346-5C0F-AC86-11FA-D4100213285F}"/>
          </ac:spMkLst>
        </pc:spChg>
        <pc:spChg chg="del">
          <ac:chgData name="Nathália Demetrio" userId="73b6c4bd58836735" providerId="LiveId" clId="{C00AA7F5-0EC5-4656-84E5-B1513740F2F9}" dt="2022-10-09T12:52:12.697" v="8846" actId="478"/>
          <ac:spMkLst>
            <pc:docMk/>
            <pc:sldMk cId="2257234485" sldId="1692"/>
            <ac:spMk id="40" creationId="{AA1EC5F1-FF64-8C72-B6B9-4545A07CE989}"/>
          </ac:spMkLst>
        </pc:spChg>
        <pc:spChg chg="del">
          <ac:chgData name="Nathália Demetrio" userId="73b6c4bd58836735" providerId="LiveId" clId="{C00AA7F5-0EC5-4656-84E5-B1513740F2F9}" dt="2022-10-09T12:52:12.697" v="8846" actId="478"/>
          <ac:spMkLst>
            <pc:docMk/>
            <pc:sldMk cId="2257234485" sldId="1692"/>
            <ac:spMk id="41" creationId="{B8E889EB-8493-0788-941C-220BB0D4B969}"/>
          </ac:spMkLst>
        </pc:spChg>
        <pc:spChg chg="del">
          <ac:chgData name="Nathália Demetrio" userId="73b6c4bd58836735" providerId="LiveId" clId="{C00AA7F5-0EC5-4656-84E5-B1513740F2F9}" dt="2022-10-09T12:52:12.697" v="8846" actId="478"/>
          <ac:spMkLst>
            <pc:docMk/>
            <pc:sldMk cId="2257234485" sldId="1692"/>
            <ac:spMk id="42" creationId="{3000D89F-2DCB-358A-AA66-821E6E286E87}"/>
          </ac:spMkLst>
        </pc:spChg>
        <pc:spChg chg="mod">
          <ac:chgData name="Nathália Demetrio" userId="73b6c4bd58836735" providerId="LiveId" clId="{C00AA7F5-0EC5-4656-84E5-B1513740F2F9}" dt="2022-10-09T16:06:11.755" v="9578" actId="1076"/>
          <ac:spMkLst>
            <pc:docMk/>
            <pc:sldMk cId="2257234485" sldId="1692"/>
            <ac:spMk id="105" creationId="{4581E1BA-DBB8-8A47-5ADB-442AD2941FCD}"/>
          </ac:spMkLst>
        </pc:spChg>
        <pc:spChg chg="mod">
          <ac:chgData name="Nathália Demetrio" userId="73b6c4bd58836735" providerId="LiveId" clId="{C00AA7F5-0EC5-4656-84E5-B1513740F2F9}" dt="2022-10-09T16:06:11.755" v="9578" actId="1076"/>
          <ac:spMkLst>
            <pc:docMk/>
            <pc:sldMk cId="2257234485" sldId="1692"/>
            <ac:spMk id="106" creationId="{54A98080-532C-E25B-8036-5F0481BE0C28}"/>
          </ac:spMkLst>
        </pc:spChg>
        <pc:spChg chg="del">
          <ac:chgData name="Nathália Demetrio" userId="73b6c4bd58836735" providerId="LiveId" clId="{C00AA7F5-0EC5-4656-84E5-B1513740F2F9}" dt="2022-10-09T12:53:01.336" v="8860" actId="478"/>
          <ac:spMkLst>
            <pc:docMk/>
            <pc:sldMk cId="2257234485" sldId="1692"/>
            <ac:spMk id="107" creationId="{3697491E-D9DE-90AE-389C-CBB2DBD8C19A}"/>
          </ac:spMkLst>
        </pc:spChg>
        <pc:spChg chg="del">
          <ac:chgData name="Nathália Demetrio" userId="73b6c4bd58836735" providerId="LiveId" clId="{C00AA7F5-0EC5-4656-84E5-B1513740F2F9}" dt="2022-10-09T12:53:01.336" v="8860" actId="478"/>
          <ac:spMkLst>
            <pc:docMk/>
            <pc:sldMk cId="2257234485" sldId="1692"/>
            <ac:spMk id="108" creationId="{D9DE262B-BE41-459D-DE3A-40FFCFE8D18B}"/>
          </ac:spMkLst>
        </pc:spChg>
        <pc:spChg chg="del">
          <ac:chgData name="Nathália Demetrio" userId="73b6c4bd58836735" providerId="LiveId" clId="{C00AA7F5-0EC5-4656-84E5-B1513740F2F9}" dt="2022-10-09T12:53:01.336" v="8860" actId="478"/>
          <ac:spMkLst>
            <pc:docMk/>
            <pc:sldMk cId="2257234485" sldId="1692"/>
            <ac:spMk id="109" creationId="{06FB1F42-6557-ACC7-7086-736662D0AD1B}"/>
          </ac:spMkLst>
        </pc:spChg>
        <pc:spChg chg="del mod">
          <ac:chgData name="Nathália Demetrio" userId="73b6c4bd58836735" providerId="LiveId" clId="{C00AA7F5-0EC5-4656-84E5-B1513740F2F9}" dt="2022-10-09T13:39:49.358" v="9267" actId="478"/>
          <ac:spMkLst>
            <pc:docMk/>
            <pc:sldMk cId="2257234485" sldId="1692"/>
            <ac:spMk id="110" creationId="{1304AB8C-F46F-4082-F735-C13929869888}"/>
          </ac:spMkLst>
        </pc:spChg>
        <pc:spChg chg="del">
          <ac:chgData name="Nathália Demetrio" userId="73b6c4bd58836735" providerId="LiveId" clId="{C00AA7F5-0EC5-4656-84E5-B1513740F2F9}" dt="2022-10-09T12:52:58.201" v="8859" actId="478"/>
          <ac:spMkLst>
            <pc:docMk/>
            <pc:sldMk cId="2257234485" sldId="1692"/>
            <ac:spMk id="111" creationId="{D5DDB9A5-4D2A-622D-B336-50634E1D90E1}"/>
          </ac:spMkLst>
        </pc:spChg>
        <pc:spChg chg="del">
          <ac:chgData name="Nathália Demetrio" userId="73b6c4bd58836735" providerId="LiveId" clId="{C00AA7F5-0EC5-4656-84E5-B1513740F2F9}" dt="2022-10-09T12:52:12.697" v="8846" actId="478"/>
          <ac:spMkLst>
            <pc:docMk/>
            <pc:sldMk cId="2257234485" sldId="1692"/>
            <ac:spMk id="112" creationId="{0B373C7D-B6AC-8603-CB56-41626ECC9D4A}"/>
          </ac:spMkLst>
        </pc:spChg>
        <pc:spChg chg="del">
          <ac:chgData name="Nathália Demetrio" userId="73b6c4bd58836735" providerId="LiveId" clId="{C00AA7F5-0EC5-4656-84E5-B1513740F2F9}" dt="2022-10-09T12:52:12.697" v="8846" actId="478"/>
          <ac:spMkLst>
            <pc:docMk/>
            <pc:sldMk cId="2257234485" sldId="1692"/>
            <ac:spMk id="113" creationId="{7E6BEAE5-96A8-3FCE-312E-72B2BEAC7CE2}"/>
          </ac:spMkLst>
        </pc:spChg>
        <pc:spChg chg="del">
          <ac:chgData name="Nathália Demetrio" userId="73b6c4bd58836735" providerId="LiveId" clId="{C00AA7F5-0EC5-4656-84E5-B1513740F2F9}" dt="2022-10-09T12:52:12.697" v="8846" actId="478"/>
          <ac:spMkLst>
            <pc:docMk/>
            <pc:sldMk cId="2257234485" sldId="1692"/>
            <ac:spMk id="114" creationId="{5FA57FCD-0382-E689-CB8B-85465C910C05}"/>
          </ac:spMkLst>
        </pc:spChg>
        <pc:spChg chg="del">
          <ac:chgData name="Nathália Demetrio" userId="73b6c4bd58836735" providerId="LiveId" clId="{C00AA7F5-0EC5-4656-84E5-B1513740F2F9}" dt="2022-10-09T12:52:12.697" v="8846" actId="478"/>
          <ac:spMkLst>
            <pc:docMk/>
            <pc:sldMk cId="2257234485" sldId="1692"/>
            <ac:spMk id="115" creationId="{C192E7C8-319A-3B5E-B0AC-FC2261ECE1FC}"/>
          </ac:spMkLst>
        </pc:spChg>
        <pc:spChg chg="del">
          <ac:chgData name="Nathália Demetrio" userId="73b6c4bd58836735" providerId="LiveId" clId="{C00AA7F5-0EC5-4656-84E5-B1513740F2F9}" dt="2022-10-09T12:52:12.697" v="8846" actId="478"/>
          <ac:spMkLst>
            <pc:docMk/>
            <pc:sldMk cId="2257234485" sldId="1692"/>
            <ac:spMk id="116" creationId="{8D17307F-263E-D9E7-4D97-B34D2CA9376E}"/>
          </ac:spMkLst>
        </pc:spChg>
        <pc:spChg chg="del">
          <ac:chgData name="Nathália Demetrio" userId="73b6c4bd58836735" providerId="LiveId" clId="{C00AA7F5-0EC5-4656-84E5-B1513740F2F9}" dt="2022-10-09T12:52:12.697" v="8846" actId="478"/>
          <ac:spMkLst>
            <pc:docMk/>
            <pc:sldMk cId="2257234485" sldId="1692"/>
            <ac:spMk id="117" creationId="{D247BDA3-87E1-6B9C-8310-1BC49B27C0C2}"/>
          </ac:spMkLst>
        </pc:spChg>
        <pc:spChg chg="del">
          <ac:chgData name="Nathália Demetrio" userId="73b6c4bd58836735" providerId="LiveId" clId="{C00AA7F5-0EC5-4656-84E5-B1513740F2F9}" dt="2022-10-09T12:52:12.697" v="8846" actId="478"/>
          <ac:spMkLst>
            <pc:docMk/>
            <pc:sldMk cId="2257234485" sldId="1692"/>
            <ac:spMk id="118" creationId="{260CB07D-C1B2-83A1-4323-CD48EF0CC70D}"/>
          </ac:spMkLst>
        </pc:spChg>
        <pc:grpChg chg="del">
          <ac:chgData name="Nathália Demetrio" userId="73b6c4bd58836735" providerId="LiveId" clId="{C00AA7F5-0EC5-4656-84E5-B1513740F2F9}" dt="2022-10-09T12:52:15.066" v="8847" actId="478"/>
          <ac:grpSpMkLst>
            <pc:docMk/>
            <pc:sldMk cId="2257234485" sldId="1692"/>
            <ac:grpSpMk id="14" creationId="{01D3F8D4-5D5E-B532-ADB7-2638F1A2C28B}"/>
          </ac:grpSpMkLst>
        </pc:grpChg>
        <pc:grpChg chg="del">
          <ac:chgData name="Nathália Demetrio" userId="73b6c4bd58836735" providerId="LiveId" clId="{C00AA7F5-0EC5-4656-84E5-B1513740F2F9}" dt="2022-10-09T12:52:12.697" v="8846" actId="478"/>
          <ac:grpSpMkLst>
            <pc:docMk/>
            <pc:sldMk cId="2257234485" sldId="1692"/>
            <ac:grpSpMk id="48" creationId="{6E626DE4-89E0-9113-618E-239342C55D37}"/>
          </ac:grpSpMkLst>
        </pc:grpChg>
        <pc:picChg chg="add del mod">
          <ac:chgData name="Nathália Demetrio" userId="73b6c4bd58836735" providerId="LiveId" clId="{C00AA7F5-0EC5-4656-84E5-B1513740F2F9}" dt="2022-10-09T13:38:54.558" v="9257" actId="478"/>
          <ac:picMkLst>
            <pc:docMk/>
            <pc:sldMk cId="2257234485" sldId="1692"/>
            <ac:picMk id="4098" creationId="{F52425A9-4D88-E583-3206-4F6737739E16}"/>
          </ac:picMkLst>
        </pc:picChg>
        <pc:cxnChg chg="add mod">
          <ac:chgData name="Nathália Demetrio" userId="73b6c4bd58836735" providerId="LiveId" clId="{C00AA7F5-0EC5-4656-84E5-B1513740F2F9}" dt="2022-10-09T16:06:11.755" v="9578" actId="1076"/>
          <ac:cxnSpMkLst>
            <pc:docMk/>
            <pc:sldMk cId="2257234485" sldId="1692"/>
            <ac:cxnSpMk id="5" creationId="{DCB61268-BB7B-F730-54A9-F814E31065C0}"/>
          </ac:cxnSpMkLst>
        </pc:cxnChg>
        <pc:cxnChg chg="add mod">
          <ac:chgData name="Nathália Demetrio" userId="73b6c4bd58836735" providerId="LiveId" clId="{C00AA7F5-0EC5-4656-84E5-B1513740F2F9}" dt="2022-10-09T16:06:11.755" v="9578" actId="1076"/>
          <ac:cxnSpMkLst>
            <pc:docMk/>
            <pc:sldMk cId="2257234485" sldId="1692"/>
            <ac:cxnSpMk id="9" creationId="{303D62E8-A783-8F17-51E7-02E57A35B636}"/>
          </ac:cxnSpMkLst>
        </pc:cxnChg>
        <pc:cxnChg chg="add mod">
          <ac:chgData name="Nathália Demetrio" userId="73b6c4bd58836735" providerId="LiveId" clId="{C00AA7F5-0EC5-4656-84E5-B1513740F2F9}" dt="2022-10-09T16:06:11.755" v="9578" actId="1076"/>
          <ac:cxnSpMkLst>
            <pc:docMk/>
            <pc:sldMk cId="2257234485" sldId="1692"/>
            <ac:cxnSpMk id="21" creationId="{21452F38-1BB3-8419-F032-4AEC2690B00D}"/>
          </ac:cxnSpMkLst>
        </pc:cxnChg>
        <pc:cxnChg chg="add mod">
          <ac:chgData name="Nathália Demetrio" userId="73b6c4bd58836735" providerId="LiveId" clId="{C00AA7F5-0EC5-4656-84E5-B1513740F2F9}" dt="2022-10-09T16:06:11.755" v="9578" actId="1076"/>
          <ac:cxnSpMkLst>
            <pc:docMk/>
            <pc:sldMk cId="2257234485" sldId="1692"/>
            <ac:cxnSpMk id="25" creationId="{76DA38DE-AD5C-C9C6-1336-6B5DE37F318A}"/>
          </ac:cxnSpMkLst>
        </pc:cxnChg>
        <pc:cxnChg chg="add mod">
          <ac:chgData name="Nathália Demetrio" userId="73b6c4bd58836735" providerId="LiveId" clId="{C00AA7F5-0EC5-4656-84E5-B1513740F2F9}" dt="2022-10-09T16:05:47.720" v="9574" actId="1076"/>
          <ac:cxnSpMkLst>
            <pc:docMk/>
            <pc:sldMk cId="2257234485" sldId="1692"/>
            <ac:cxnSpMk id="32" creationId="{E9C0BE40-32F8-88AB-F94D-B1B37FB4E707}"/>
          </ac:cxnSpMkLst>
        </pc:cxnChg>
      </pc:sldChg>
      <pc:sldChg chg="addSp delSp modSp add mod">
        <pc:chgData name="Nathália Demetrio" userId="73b6c4bd58836735" providerId="LiveId" clId="{C00AA7F5-0EC5-4656-84E5-B1513740F2F9}" dt="2022-10-09T13:38:26.935" v="9253" actId="478"/>
        <pc:sldMkLst>
          <pc:docMk/>
          <pc:sldMk cId="3604440419" sldId="1693"/>
        </pc:sldMkLst>
        <pc:spChg chg="mod">
          <ac:chgData name="Nathália Demetrio" userId="73b6c4bd58836735" providerId="LiveId" clId="{C00AA7F5-0EC5-4656-84E5-B1513740F2F9}" dt="2022-10-09T13:38:22.578" v="9252" actId="1036"/>
          <ac:spMkLst>
            <pc:docMk/>
            <pc:sldMk cId="3604440419" sldId="1693"/>
            <ac:spMk id="8" creationId="{79E169E2-5EDC-3366-BDE6-2DD482E33B76}"/>
          </ac:spMkLst>
        </pc:spChg>
        <pc:spChg chg="mod">
          <ac:chgData name="Nathália Demetrio" userId="73b6c4bd58836735" providerId="LiveId" clId="{C00AA7F5-0EC5-4656-84E5-B1513740F2F9}" dt="2022-10-09T13:24:58.993" v="8964" actId="1037"/>
          <ac:spMkLst>
            <pc:docMk/>
            <pc:sldMk cId="3604440419" sldId="1693"/>
            <ac:spMk id="15" creationId="{E3ADE95B-2E0E-F99C-57B1-3EF8F5981D81}"/>
          </ac:spMkLst>
        </pc:spChg>
        <pc:spChg chg="mod">
          <ac:chgData name="Nathália Demetrio" userId="73b6c4bd58836735" providerId="LiveId" clId="{C00AA7F5-0EC5-4656-84E5-B1513740F2F9}" dt="2022-10-09T13:38:22.578" v="9252" actId="1036"/>
          <ac:spMkLst>
            <pc:docMk/>
            <pc:sldMk cId="3604440419" sldId="1693"/>
            <ac:spMk id="16" creationId="{A389FC66-D5B4-C0EF-7DA7-66ACC885B3A8}"/>
          </ac:spMkLst>
        </pc:spChg>
        <pc:spChg chg="mod">
          <ac:chgData name="Nathália Demetrio" userId="73b6c4bd58836735" providerId="LiveId" clId="{C00AA7F5-0EC5-4656-84E5-B1513740F2F9}" dt="2022-10-09T13:38:15.665" v="9251" actId="1036"/>
          <ac:spMkLst>
            <pc:docMk/>
            <pc:sldMk cId="3604440419" sldId="1693"/>
            <ac:spMk id="17" creationId="{34718A9F-FE80-5B1B-B32C-9890ABAE0527}"/>
          </ac:spMkLst>
        </pc:spChg>
        <pc:spChg chg="mod">
          <ac:chgData name="Nathália Demetrio" userId="73b6c4bd58836735" providerId="LiveId" clId="{C00AA7F5-0EC5-4656-84E5-B1513740F2F9}" dt="2022-10-09T13:38:22.578" v="9252" actId="1036"/>
          <ac:spMkLst>
            <pc:docMk/>
            <pc:sldMk cId="3604440419" sldId="1693"/>
            <ac:spMk id="18" creationId="{5D3C6992-64B3-7178-129E-3ED597FC0C5E}"/>
          </ac:spMkLst>
        </pc:spChg>
        <pc:spChg chg="mod">
          <ac:chgData name="Nathália Demetrio" userId="73b6c4bd58836735" providerId="LiveId" clId="{C00AA7F5-0EC5-4656-84E5-B1513740F2F9}" dt="2022-10-09T13:38:22.578" v="9252" actId="1036"/>
          <ac:spMkLst>
            <pc:docMk/>
            <pc:sldMk cId="3604440419" sldId="1693"/>
            <ac:spMk id="22" creationId="{8AE3FB7D-022F-43E2-1E9E-13C71B46E798}"/>
          </ac:spMkLst>
        </pc:spChg>
        <pc:spChg chg="mod">
          <ac:chgData name="Nathália Demetrio" userId="73b6c4bd58836735" providerId="LiveId" clId="{C00AA7F5-0EC5-4656-84E5-B1513740F2F9}" dt="2022-10-09T13:38:04.426" v="9250" actId="1036"/>
          <ac:spMkLst>
            <pc:docMk/>
            <pc:sldMk cId="3604440419" sldId="1693"/>
            <ac:spMk id="27" creationId="{968CB57F-DA53-4594-2660-884EA8E84521}"/>
          </ac:spMkLst>
        </pc:spChg>
        <pc:spChg chg="mod">
          <ac:chgData name="Nathália Demetrio" userId="73b6c4bd58836735" providerId="LiveId" clId="{C00AA7F5-0EC5-4656-84E5-B1513740F2F9}" dt="2022-10-09T13:38:04.426" v="9250" actId="1036"/>
          <ac:spMkLst>
            <pc:docMk/>
            <pc:sldMk cId="3604440419" sldId="1693"/>
            <ac:spMk id="28" creationId="{60D0E8DB-F948-3EF5-1333-EB2551D82847}"/>
          </ac:spMkLst>
        </pc:spChg>
        <pc:spChg chg="mod">
          <ac:chgData name="Nathália Demetrio" userId="73b6c4bd58836735" providerId="LiveId" clId="{C00AA7F5-0EC5-4656-84E5-B1513740F2F9}" dt="2022-10-09T13:38:22.578" v="9252" actId="1036"/>
          <ac:spMkLst>
            <pc:docMk/>
            <pc:sldMk cId="3604440419" sldId="1693"/>
            <ac:spMk id="29" creationId="{56820CDE-0D2D-D868-699C-CAE84713A1A7}"/>
          </ac:spMkLst>
        </pc:spChg>
        <pc:spChg chg="mod">
          <ac:chgData name="Nathália Demetrio" userId="73b6c4bd58836735" providerId="LiveId" clId="{C00AA7F5-0EC5-4656-84E5-B1513740F2F9}" dt="2022-10-09T13:24:58.993" v="8964" actId="1037"/>
          <ac:spMkLst>
            <pc:docMk/>
            <pc:sldMk cId="3604440419" sldId="1693"/>
            <ac:spMk id="36" creationId="{B54BF9AF-02A7-6A1D-5BFB-3CDF96089ECE}"/>
          </ac:spMkLst>
        </pc:spChg>
        <pc:spChg chg="mod">
          <ac:chgData name="Nathália Demetrio" userId="73b6c4bd58836735" providerId="LiveId" clId="{C00AA7F5-0EC5-4656-84E5-B1513740F2F9}" dt="2022-10-09T13:38:22.578" v="9252" actId="1036"/>
          <ac:spMkLst>
            <pc:docMk/>
            <pc:sldMk cId="3604440419" sldId="1693"/>
            <ac:spMk id="37" creationId="{C22CB5E2-D4CD-CED9-C3C1-5EC1D71C73E8}"/>
          </ac:spMkLst>
        </pc:spChg>
        <pc:spChg chg="mod">
          <ac:chgData name="Nathália Demetrio" userId="73b6c4bd58836735" providerId="LiveId" clId="{C00AA7F5-0EC5-4656-84E5-B1513740F2F9}" dt="2022-10-09T13:38:15.665" v="9251" actId="1036"/>
          <ac:spMkLst>
            <pc:docMk/>
            <pc:sldMk cId="3604440419" sldId="1693"/>
            <ac:spMk id="38" creationId="{C29FB65D-78BB-A2F3-4989-EF195BAA06FA}"/>
          </ac:spMkLst>
        </pc:spChg>
        <pc:spChg chg="mod">
          <ac:chgData name="Nathália Demetrio" userId="73b6c4bd58836735" providerId="LiveId" clId="{C00AA7F5-0EC5-4656-84E5-B1513740F2F9}" dt="2022-10-09T13:38:22.578" v="9252" actId="1036"/>
          <ac:spMkLst>
            <pc:docMk/>
            <pc:sldMk cId="3604440419" sldId="1693"/>
            <ac:spMk id="39" creationId="{D9FB4346-5C0F-AC86-11FA-D4100213285F}"/>
          </ac:spMkLst>
        </pc:spChg>
        <pc:spChg chg="mod">
          <ac:chgData name="Nathália Demetrio" userId="73b6c4bd58836735" providerId="LiveId" clId="{C00AA7F5-0EC5-4656-84E5-B1513740F2F9}" dt="2022-10-09T13:38:04.426" v="9250" actId="1036"/>
          <ac:spMkLst>
            <pc:docMk/>
            <pc:sldMk cId="3604440419" sldId="1693"/>
            <ac:spMk id="40" creationId="{AA1EC5F1-FF64-8C72-B6B9-4545A07CE989}"/>
          </ac:spMkLst>
        </pc:spChg>
        <pc:spChg chg="mod">
          <ac:chgData name="Nathália Demetrio" userId="73b6c4bd58836735" providerId="LiveId" clId="{C00AA7F5-0EC5-4656-84E5-B1513740F2F9}" dt="2022-10-09T13:38:04.426" v="9250" actId="1036"/>
          <ac:spMkLst>
            <pc:docMk/>
            <pc:sldMk cId="3604440419" sldId="1693"/>
            <ac:spMk id="41" creationId="{B8E889EB-8493-0788-941C-220BB0D4B969}"/>
          </ac:spMkLst>
        </pc:spChg>
        <pc:spChg chg="mod">
          <ac:chgData name="Nathália Demetrio" userId="73b6c4bd58836735" providerId="LiveId" clId="{C00AA7F5-0EC5-4656-84E5-B1513740F2F9}" dt="2022-10-09T13:38:22.578" v="9252" actId="1036"/>
          <ac:spMkLst>
            <pc:docMk/>
            <pc:sldMk cId="3604440419" sldId="1693"/>
            <ac:spMk id="42" creationId="{3000D89F-2DCB-358A-AA66-821E6E286E87}"/>
          </ac:spMkLst>
        </pc:spChg>
        <pc:spChg chg="mod">
          <ac:chgData name="Nathália Demetrio" userId="73b6c4bd58836735" providerId="LiveId" clId="{C00AA7F5-0EC5-4656-84E5-B1513740F2F9}" dt="2022-10-09T13:24:58.993" v="8964" actId="1037"/>
          <ac:spMkLst>
            <pc:docMk/>
            <pc:sldMk cId="3604440419" sldId="1693"/>
            <ac:spMk id="51" creationId="{D266D3D1-9404-EE46-D088-6746D4F33210}"/>
          </ac:spMkLst>
        </pc:spChg>
        <pc:spChg chg="mod">
          <ac:chgData name="Nathália Demetrio" userId="73b6c4bd58836735" providerId="LiveId" clId="{C00AA7F5-0EC5-4656-84E5-B1513740F2F9}" dt="2022-10-09T13:24:58.993" v="8964" actId="1037"/>
          <ac:spMkLst>
            <pc:docMk/>
            <pc:sldMk cId="3604440419" sldId="1693"/>
            <ac:spMk id="105" creationId="{4581E1BA-DBB8-8A47-5ADB-442AD2941FCD}"/>
          </ac:spMkLst>
        </pc:spChg>
        <pc:spChg chg="mod">
          <ac:chgData name="Nathália Demetrio" userId="73b6c4bd58836735" providerId="LiveId" clId="{C00AA7F5-0EC5-4656-84E5-B1513740F2F9}" dt="2022-10-09T13:38:22.578" v="9252" actId="1036"/>
          <ac:spMkLst>
            <pc:docMk/>
            <pc:sldMk cId="3604440419" sldId="1693"/>
            <ac:spMk id="106" creationId="{54A98080-532C-E25B-8036-5F0481BE0C28}"/>
          </ac:spMkLst>
        </pc:spChg>
        <pc:spChg chg="mod">
          <ac:chgData name="Nathália Demetrio" userId="73b6c4bd58836735" providerId="LiveId" clId="{C00AA7F5-0EC5-4656-84E5-B1513740F2F9}" dt="2022-10-09T13:38:15.665" v="9251" actId="1036"/>
          <ac:spMkLst>
            <pc:docMk/>
            <pc:sldMk cId="3604440419" sldId="1693"/>
            <ac:spMk id="107" creationId="{3697491E-D9DE-90AE-389C-CBB2DBD8C19A}"/>
          </ac:spMkLst>
        </pc:spChg>
        <pc:spChg chg="mod">
          <ac:chgData name="Nathália Demetrio" userId="73b6c4bd58836735" providerId="LiveId" clId="{C00AA7F5-0EC5-4656-84E5-B1513740F2F9}" dt="2022-10-09T13:38:22.578" v="9252" actId="1036"/>
          <ac:spMkLst>
            <pc:docMk/>
            <pc:sldMk cId="3604440419" sldId="1693"/>
            <ac:spMk id="108" creationId="{D9DE262B-BE41-459D-DE3A-40FFCFE8D18B}"/>
          </ac:spMkLst>
        </pc:spChg>
        <pc:spChg chg="mod">
          <ac:chgData name="Nathália Demetrio" userId="73b6c4bd58836735" providerId="LiveId" clId="{C00AA7F5-0EC5-4656-84E5-B1513740F2F9}" dt="2022-10-09T13:38:04.426" v="9250" actId="1036"/>
          <ac:spMkLst>
            <pc:docMk/>
            <pc:sldMk cId="3604440419" sldId="1693"/>
            <ac:spMk id="109" creationId="{06FB1F42-6557-ACC7-7086-736662D0AD1B}"/>
          </ac:spMkLst>
        </pc:spChg>
        <pc:spChg chg="mod">
          <ac:chgData name="Nathália Demetrio" userId="73b6c4bd58836735" providerId="LiveId" clId="{C00AA7F5-0EC5-4656-84E5-B1513740F2F9}" dt="2022-10-09T13:38:04.426" v="9250" actId="1036"/>
          <ac:spMkLst>
            <pc:docMk/>
            <pc:sldMk cId="3604440419" sldId="1693"/>
            <ac:spMk id="110" creationId="{1304AB8C-F46F-4082-F735-C13929869888}"/>
          </ac:spMkLst>
        </pc:spChg>
        <pc:spChg chg="mod">
          <ac:chgData name="Nathália Demetrio" userId="73b6c4bd58836735" providerId="LiveId" clId="{C00AA7F5-0EC5-4656-84E5-B1513740F2F9}" dt="2022-10-09T13:38:22.578" v="9252" actId="1036"/>
          <ac:spMkLst>
            <pc:docMk/>
            <pc:sldMk cId="3604440419" sldId="1693"/>
            <ac:spMk id="111" creationId="{D5DDB9A5-4D2A-622D-B336-50634E1D90E1}"/>
          </ac:spMkLst>
        </pc:spChg>
        <pc:spChg chg="mod">
          <ac:chgData name="Nathália Demetrio" userId="73b6c4bd58836735" providerId="LiveId" clId="{C00AA7F5-0EC5-4656-84E5-B1513740F2F9}" dt="2022-10-09T13:24:58.993" v="8964" actId="1037"/>
          <ac:spMkLst>
            <pc:docMk/>
            <pc:sldMk cId="3604440419" sldId="1693"/>
            <ac:spMk id="112" creationId="{0B373C7D-B6AC-8603-CB56-41626ECC9D4A}"/>
          </ac:spMkLst>
        </pc:spChg>
        <pc:spChg chg="mod">
          <ac:chgData name="Nathália Demetrio" userId="73b6c4bd58836735" providerId="LiveId" clId="{C00AA7F5-0EC5-4656-84E5-B1513740F2F9}" dt="2022-10-09T13:38:22.578" v="9252" actId="1036"/>
          <ac:spMkLst>
            <pc:docMk/>
            <pc:sldMk cId="3604440419" sldId="1693"/>
            <ac:spMk id="113" creationId="{7E6BEAE5-96A8-3FCE-312E-72B2BEAC7CE2}"/>
          </ac:spMkLst>
        </pc:spChg>
        <pc:spChg chg="mod">
          <ac:chgData name="Nathália Demetrio" userId="73b6c4bd58836735" providerId="LiveId" clId="{C00AA7F5-0EC5-4656-84E5-B1513740F2F9}" dt="2022-10-09T13:38:15.665" v="9251" actId="1036"/>
          <ac:spMkLst>
            <pc:docMk/>
            <pc:sldMk cId="3604440419" sldId="1693"/>
            <ac:spMk id="114" creationId="{5FA57FCD-0382-E689-CB8B-85465C910C05}"/>
          </ac:spMkLst>
        </pc:spChg>
        <pc:spChg chg="mod">
          <ac:chgData name="Nathália Demetrio" userId="73b6c4bd58836735" providerId="LiveId" clId="{C00AA7F5-0EC5-4656-84E5-B1513740F2F9}" dt="2022-10-09T13:38:22.578" v="9252" actId="1036"/>
          <ac:spMkLst>
            <pc:docMk/>
            <pc:sldMk cId="3604440419" sldId="1693"/>
            <ac:spMk id="115" creationId="{C192E7C8-319A-3B5E-B0AC-FC2261ECE1FC}"/>
          </ac:spMkLst>
        </pc:spChg>
        <pc:spChg chg="mod">
          <ac:chgData name="Nathália Demetrio" userId="73b6c4bd58836735" providerId="LiveId" clId="{C00AA7F5-0EC5-4656-84E5-B1513740F2F9}" dt="2022-10-09T13:38:04.426" v="9250" actId="1036"/>
          <ac:spMkLst>
            <pc:docMk/>
            <pc:sldMk cId="3604440419" sldId="1693"/>
            <ac:spMk id="116" creationId="{8D17307F-263E-D9E7-4D97-B34D2CA9376E}"/>
          </ac:spMkLst>
        </pc:spChg>
        <pc:spChg chg="mod">
          <ac:chgData name="Nathália Demetrio" userId="73b6c4bd58836735" providerId="LiveId" clId="{C00AA7F5-0EC5-4656-84E5-B1513740F2F9}" dt="2022-10-09T13:38:04.426" v="9250" actId="1036"/>
          <ac:spMkLst>
            <pc:docMk/>
            <pc:sldMk cId="3604440419" sldId="1693"/>
            <ac:spMk id="117" creationId="{D247BDA3-87E1-6B9C-8310-1BC49B27C0C2}"/>
          </ac:spMkLst>
        </pc:spChg>
        <pc:spChg chg="mod">
          <ac:chgData name="Nathália Demetrio" userId="73b6c4bd58836735" providerId="LiveId" clId="{C00AA7F5-0EC5-4656-84E5-B1513740F2F9}" dt="2022-10-09T13:38:22.578" v="9252" actId="1036"/>
          <ac:spMkLst>
            <pc:docMk/>
            <pc:sldMk cId="3604440419" sldId="1693"/>
            <ac:spMk id="118" creationId="{260CB07D-C1B2-83A1-4323-CD48EF0CC70D}"/>
          </ac:spMkLst>
        </pc:spChg>
        <pc:grpChg chg="del mod">
          <ac:chgData name="Nathália Demetrio" userId="73b6c4bd58836735" providerId="LiveId" clId="{C00AA7F5-0EC5-4656-84E5-B1513740F2F9}" dt="2022-10-09T13:20:44.014" v="8868" actId="478"/>
          <ac:grpSpMkLst>
            <pc:docMk/>
            <pc:sldMk cId="3604440419" sldId="1693"/>
            <ac:grpSpMk id="14" creationId="{01D3F8D4-5D5E-B532-ADB7-2638F1A2C28B}"/>
          </ac:grpSpMkLst>
        </pc:grpChg>
        <pc:grpChg chg="add mod">
          <ac:chgData name="Nathália Demetrio" userId="73b6c4bd58836735" providerId="LiveId" clId="{C00AA7F5-0EC5-4656-84E5-B1513740F2F9}" dt="2022-10-09T13:26:09.896" v="9004" actId="164"/>
          <ac:grpSpMkLst>
            <pc:docMk/>
            <pc:sldMk cId="3604440419" sldId="1693"/>
            <ac:grpSpMk id="21" creationId="{06E5BE64-F76A-A184-A588-1A702844AEBA}"/>
          </ac:grpSpMkLst>
        </pc:grpChg>
        <pc:grpChg chg="mod">
          <ac:chgData name="Nathália Demetrio" userId="73b6c4bd58836735" providerId="LiveId" clId="{C00AA7F5-0EC5-4656-84E5-B1513740F2F9}" dt="2022-10-09T13:24:58.993" v="8964" actId="1037"/>
          <ac:grpSpMkLst>
            <pc:docMk/>
            <pc:sldMk cId="3604440419" sldId="1693"/>
            <ac:grpSpMk id="48" creationId="{6E626DE4-89E0-9113-618E-239342C55D37}"/>
          </ac:grpSpMkLst>
        </pc:grpChg>
        <pc:grpChg chg="mod">
          <ac:chgData name="Nathália Demetrio" userId="73b6c4bd58836735" providerId="LiveId" clId="{C00AA7F5-0EC5-4656-84E5-B1513740F2F9}" dt="2022-10-09T13:24:58.993" v="8964" actId="1037"/>
          <ac:grpSpMkLst>
            <pc:docMk/>
            <pc:sldMk cId="3604440419" sldId="1693"/>
            <ac:grpSpMk id="49" creationId="{BDD69F04-B374-8A8A-CD49-6D6D167F7657}"/>
          </ac:grpSpMkLst>
        </pc:grpChg>
        <pc:picChg chg="del mod">
          <ac:chgData name="Nathália Demetrio" userId="73b6c4bd58836735" providerId="LiveId" clId="{C00AA7F5-0EC5-4656-84E5-B1513740F2F9}" dt="2022-10-09T13:22:21.287" v="8876" actId="478"/>
          <ac:picMkLst>
            <pc:docMk/>
            <pc:sldMk cId="3604440419" sldId="1693"/>
            <ac:picMk id="5" creationId="{EABC1A6A-D501-6573-DCCC-3F689140A42B}"/>
          </ac:picMkLst>
        </pc:picChg>
        <pc:picChg chg="add mod modCrop">
          <ac:chgData name="Nathália Demetrio" userId="73b6c4bd58836735" providerId="LiveId" clId="{C00AA7F5-0EC5-4656-84E5-B1513740F2F9}" dt="2022-10-09T13:26:09.896" v="9004" actId="164"/>
          <ac:picMkLst>
            <pc:docMk/>
            <pc:sldMk cId="3604440419" sldId="1693"/>
            <ac:picMk id="9" creationId="{4F0A9FB5-7FE6-EC04-8B9B-7518FDCBB82D}"/>
          </ac:picMkLst>
        </pc:picChg>
        <pc:picChg chg="add mod modCrop">
          <ac:chgData name="Nathália Demetrio" userId="73b6c4bd58836735" providerId="LiveId" clId="{C00AA7F5-0EC5-4656-84E5-B1513740F2F9}" dt="2022-10-09T13:26:09.896" v="9004" actId="164"/>
          <ac:picMkLst>
            <pc:docMk/>
            <pc:sldMk cId="3604440419" sldId="1693"/>
            <ac:picMk id="19" creationId="{566071CD-4749-FB89-B10F-2093B150E1E9}"/>
          </ac:picMkLst>
        </pc:picChg>
        <pc:picChg chg="add mod modCrop">
          <ac:chgData name="Nathália Demetrio" userId="73b6c4bd58836735" providerId="LiveId" clId="{C00AA7F5-0EC5-4656-84E5-B1513740F2F9}" dt="2022-10-09T13:26:09.896" v="9004" actId="164"/>
          <ac:picMkLst>
            <pc:docMk/>
            <pc:sldMk cId="3604440419" sldId="1693"/>
            <ac:picMk id="20" creationId="{B434355D-98D8-20E9-AAEA-26CC359F602F}"/>
          </ac:picMkLst>
        </pc:picChg>
        <pc:picChg chg="mod">
          <ac:chgData name="Nathália Demetrio" userId="73b6c4bd58836735" providerId="LiveId" clId="{C00AA7F5-0EC5-4656-84E5-B1513740F2F9}" dt="2022-10-09T13:24:58.993" v="8964" actId="1037"/>
          <ac:picMkLst>
            <pc:docMk/>
            <pc:sldMk cId="3604440419" sldId="1693"/>
            <ac:picMk id="50" creationId="{464D9D1C-A523-D5A6-97C1-D31780E35175}"/>
          </ac:picMkLst>
        </pc:picChg>
        <pc:picChg chg="mod">
          <ac:chgData name="Nathália Demetrio" userId="73b6c4bd58836735" providerId="LiveId" clId="{C00AA7F5-0EC5-4656-84E5-B1513740F2F9}" dt="2022-10-09T13:24:58.993" v="8964" actId="1037"/>
          <ac:picMkLst>
            <pc:docMk/>
            <pc:sldMk cId="3604440419" sldId="1693"/>
            <ac:picMk id="52" creationId="{1F73352C-667E-D1D1-65D2-50DF186837A8}"/>
          </ac:picMkLst>
        </pc:picChg>
        <pc:picChg chg="mod">
          <ac:chgData name="Nathália Demetrio" userId="73b6c4bd58836735" providerId="LiveId" clId="{C00AA7F5-0EC5-4656-84E5-B1513740F2F9}" dt="2022-10-09T13:24:58.993" v="8964" actId="1037"/>
          <ac:picMkLst>
            <pc:docMk/>
            <pc:sldMk cId="3604440419" sldId="1693"/>
            <ac:picMk id="53" creationId="{8F2EA471-4946-EEB1-442E-56812F76C4B1}"/>
          </ac:picMkLst>
        </pc:picChg>
        <pc:picChg chg="mod">
          <ac:chgData name="Nathália Demetrio" userId="73b6c4bd58836735" providerId="LiveId" clId="{C00AA7F5-0EC5-4656-84E5-B1513740F2F9}" dt="2022-10-09T13:24:58.993" v="8964" actId="1037"/>
          <ac:picMkLst>
            <pc:docMk/>
            <pc:sldMk cId="3604440419" sldId="1693"/>
            <ac:picMk id="54" creationId="{6489B3B9-0630-52EE-A061-B493001729CB}"/>
          </ac:picMkLst>
        </pc:picChg>
        <pc:picChg chg="mod">
          <ac:chgData name="Nathália Demetrio" userId="73b6c4bd58836735" providerId="LiveId" clId="{C00AA7F5-0EC5-4656-84E5-B1513740F2F9}" dt="2022-10-09T13:24:58.993" v="8964" actId="1037"/>
          <ac:picMkLst>
            <pc:docMk/>
            <pc:sldMk cId="3604440419" sldId="1693"/>
            <ac:picMk id="55" creationId="{AD9AC994-F3CE-9239-375A-74EFBCF6673F}"/>
          </ac:picMkLst>
        </pc:picChg>
        <pc:cxnChg chg="add del">
          <ac:chgData name="Nathália Demetrio" userId="73b6c4bd58836735" providerId="LiveId" clId="{C00AA7F5-0EC5-4656-84E5-B1513740F2F9}" dt="2022-10-09T13:38:26.935" v="9253" actId="478"/>
          <ac:cxnSpMkLst>
            <pc:docMk/>
            <pc:sldMk cId="3604440419" sldId="1693"/>
            <ac:cxnSpMk id="24" creationId="{0961F135-A064-552C-6323-2F3E62B6324F}"/>
          </ac:cxnSpMkLst>
        </pc:cxnChg>
      </pc:sldChg>
      <pc:sldChg chg="addSp delSp modSp add mod">
        <pc:chgData name="Nathália Demetrio" userId="73b6c4bd58836735" providerId="LiveId" clId="{C00AA7F5-0EC5-4656-84E5-B1513740F2F9}" dt="2022-10-09T13:44:54.742" v="9287" actId="554"/>
        <pc:sldMkLst>
          <pc:docMk/>
          <pc:sldMk cId="674295248" sldId="1694"/>
        </pc:sldMkLst>
        <pc:spChg chg="add mod">
          <ac:chgData name="Nathália Demetrio" userId="73b6c4bd58836735" providerId="LiveId" clId="{C00AA7F5-0EC5-4656-84E5-B1513740F2F9}" dt="2022-10-09T13:26:57.440" v="9027" actId="552"/>
          <ac:spMkLst>
            <pc:docMk/>
            <pc:sldMk cId="674295248" sldId="1694"/>
            <ac:spMk id="4" creationId="{AE1E2C8E-EECB-D49B-957B-3CC007CAC066}"/>
          </ac:spMkLst>
        </pc:spChg>
        <pc:spChg chg="add mod">
          <ac:chgData name="Nathália Demetrio" userId="73b6c4bd58836735" providerId="LiveId" clId="{C00AA7F5-0EC5-4656-84E5-B1513740F2F9}" dt="2022-10-09T13:44:54.742" v="9287" actId="554"/>
          <ac:spMkLst>
            <pc:docMk/>
            <pc:sldMk cId="674295248" sldId="1694"/>
            <ac:spMk id="5" creationId="{45C8C34C-C74D-8826-B709-E133F918CEB9}"/>
          </ac:spMkLst>
        </pc:spChg>
        <pc:spChg chg="add mod">
          <ac:chgData name="Nathália Demetrio" userId="73b6c4bd58836735" providerId="LiveId" clId="{C00AA7F5-0EC5-4656-84E5-B1513740F2F9}" dt="2022-10-09T13:26:57.440" v="9027" actId="552"/>
          <ac:spMkLst>
            <pc:docMk/>
            <pc:sldMk cId="674295248" sldId="1694"/>
            <ac:spMk id="6" creationId="{FA9355C1-749E-2355-4C55-83D56C6494F4}"/>
          </ac:spMkLst>
        </pc:spChg>
        <pc:spChg chg="del">
          <ac:chgData name="Nathália Demetrio" userId="73b6c4bd58836735" providerId="LiveId" clId="{C00AA7F5-0EC5-4656-84E5-B1513740F2F9}" dt="2022-10-09T13:25:48.249" v="8969" actId="478"/>
          <ac:spMkLst>
            <pc:docMk/>
            <pc:sldMk cId="674295248" sldId="1694"/>
            <ac:spMk id="8" creationId="{79E169E2-5EDC-3366-BDE6-2DD482E33B76}"/>
          </ac:spMkLst>
        </pc:spChg>
        <pc:spChg chg="mod">
          <ac:chgData name="Nathália Demetrio" userId="73b6c4bd58836735" providerId="LiveId" clId="{C00AA7F5-0EC5-4656-84E5-B1513740F2F9}" dt="2022-10-09T13:26:28.373" v="9008"/>
          <ac:spMkLst>
            <pc:docMk/>
            <pc:sldMk cId="674295248" sldId="1694"/>
            <ac:spMk id="10" creationId="{DE23C847-C62E-0C9F-75F6-7CB4F218151B}"/>
          </ac:spMkLst>
        </pc:spChg>
        <pc:spChg chg="mod">
          <ac:chgData name="Nathália Demetrio" userId="73b6c4bd58836735" providerId="LiveId" clId="{C00AA7F5-0EC5-4656-84E5-B1513740F2F9}" dt="2022-10-09T13:26:28.373" v="9008"/>
          <ac:spMkLst>
            <pc:docMk/>
            <pc:sldMk cId="674295248" sldId="1694"/>
            <ac:spMk id="11" creationId="{3571E60B-6095-54B2-5CEA-AE112BBBF609}"/>
          </ac:spMkLst>
        </pc:spChg>
        <pc:spChg chg="mod">
          <ac:chgData name="Nathália Demetrio" userId="73b6c4bd58836735" providerId="LiveId" clId="{C00AA7F5-0EC5-4656-84E5-B1513740F2F9}" dt="2022-10-09T13:26:28.373" v="9008"/>
          <ac:spMkLst>
            <pc:docMk/>
            <pc:sldMk cId="674295248" sldId="1694"/>
            <ac:spMk id="12" creationId="{812A6C13-867A-5B27-A0EF-44EE75177CC4}"/>
          </ac:spMkLst>
        </pc:spChg>
        <pc:spChg chg="del mod">
          <ac:chgData name="Nathália Demetrio" userId="73b6c4bd58836735" providerId="LiveId" clId="{C00AA7F5-0EC5-4656-84E5-B1513740F2F9}" dt="2022-10-09T13:30:30.359" v="9064" actId="478"/>
          <ac:spMkLst>
            <pc:docMk/>
            <pc:sldMk cId="674295248" sldId="1694"/>
            <ac:spMk id="13" creationId="{D88D0B1D-5AE9-4A8A-7950-ADAE1E63A95E}"/>
          </ac:spMkLst>
        </pc:spChg>
        <pc:spChg chg="del">
          <ac:chgData name="Nathália Demetrio" userId="73b6c4bd58836735" providerId="LiveId" clId="{C00AA7F5-0EC5-4656-84E5-B1513740F2F9}" dt="2022-10-09T13:25:48.249" v="8969" actId="478"/>
          <ac:spMkLst>
            <pc:docMk/>
            <pc:sldMk cId="674295248" sldId="1694"/>
            <ac:spMk id="15" creationId="{E3ADE95B-2E0E-F99C-57B1-3EF8F5981D81}"/>
          </ac:spMkLst>
        </pc:spChg>
        <pc:spChg chg="del">
          <ac:chgData name="Nathália Demetrio" userId="73b6c4bd58836735" providerId="LiveId" clId="{C00AA7F5-0EC5-4656-84E5-B1513740F2F9}" dt="2022-10-09T13:25:48.249" v="8969" actId="478"/>
          <ac:spMkLst>
            <pc:docMk/>
            <pc:sldMk cId="674295248" sldId="1694"/>
            <ac:spMk id="16" creationId="{A389FC66-D5B4-C0EF-7DA7-66ACC885B3A8}"/>
          </ac:spMkLst>
        </pc:spChg>
        <pc:spChg chg="del">
          <ac:chgData name="Nathália Demetrio" userId="73b6c4bd58836735" providerId="LiveId" clId="{C00AA7F5-0EC5-4656-84E5-B1513740F2F9}" dt="2022-10-09T13:25:48.249" v="8969" actId="478"/>
          <ac:spMkLst>
            <pc:docMk/>
            <pc:sldMk cId="674295248" sldId="1694"/>
            <ac:spMk id="17" creationId="{34718A9F-FE80-5B1B-B32C-9890ABAE0527}"/>
          </ac:spMkLst>
        </pc:spChg>
        <pc:spChg chg="del">
          <ac:chgData name="Nathália Demetrio" userId="73b6c4bd58836735" providerId="LiveId" clId="{C00AA7F5-0EC5-4656-84E5-B1513740F2F9}" dt="2022-10-09T13:25:48.249" v="8969" actId="478"/>
          <ac:spMkLst>
            <pc:docMk/>
            <pc:sldMk cId="674295248" sldId="1694"/>
            <ac:spMk id="18" creationId="{5D3C6992-64B3-7178-129E-3ED597FC0C5E}"/>
          </ac:spMkLst>
        </pc:spChg>
        <pc:spChg chg="mod">
          <ac:chgData name="Nathália Demetrio" userId="73b6c4bd58836735" providerId="LiveId" clId="{C00AA7F5-0EC5-4656-84E5-B1513740F2F9}" dt="2022-10-09T13:26:28.373" v="9008"/>
          <ac:spMkLst>
            <pc:docMk/>
            <pc:sldMk cId="674295248" sldId="1694"/>
            <ac:spMk id="21" creationId="{1D36BE52-DDDE-C590-C69D-13DFF9140990}"/>
          </ac:spMkLst>
        </pc:spChg>
        <pc:spChg chg="del">
          <ac:chgData name="Nathália Demetrio" userId="73b6c4bd58836735" providerId="LiveId" clId="{C00AA7F5-0EC5-4656-84E5-B1513740F2F9}" dt="2022-10-09T13:25:48.249" v="8969" actId="478"/>
          <ac:spMkLst>
            <pc:docMk/>
            <pc:sldMk cId="674295248" sldId="1694"/>
            <ac:spMk id="22" creationId="{8AE3FB7D-022F-43E2-1E9E-13C71B46E798}"/>
          </ac:spMkLst>
        </pc:spChg>
        <pc:spChg chg="mod">
          <ac:chgData name="Nathália Demetrio" userId="73b6c4bd58836735" providerId="LiveId" clId="{C00AA7F5-0EC5-4656-84E5-B1513740F2F9}" dt="2022-10-09T13:26:28.373" v="9008"/>
          <ac:spMkLst>
            <pc:docMk/>
            <pc:sldMk cId="674295248" sldId="1694"/>
            <ac:spMk id="23" creationId="{246F06C8-1327-8016-260A-440BC0EC405F}"/>
          </ac:spMkLst>
        </pc:spChg>
        <pc:spChg chg="mod">
          <ac:chgData name="Nathália Demetrio" userId="73b6c4bd58836735" providerId="LiveId" clId="{C00AA7F5-0EC5-4656-84E5-B1513740F2F9}" dt="2022-10-09T13:26:28.373" v="9008"/>
          <ac:spMkLst>
            <pc:docMk/>
            <pc:sldMk cId="674295248" sldId="1694"/>
            <ac:spMk id="24" creationId="{472304B8-06FE-7976-C1CF-032502C3B8BA}"/>
          </ac:spMkLst>
        </pc:spChg>
        <pc:spChg chg="mod">
          <ac:chgData name="Nathália Demetrio" userId="73b6c4bd58836735" providerId="LiveId" clId="{C00AA7F5-0EC5-4656-84E5-B1513740F2F9}" dt="2022-10-09T13:26:28.373" v="9008"/>
          <ac:spMkLst>
            <pc:docMk/>
            <pc:sldMk cId="674295248" sldId="1694"/>
            <ac:spMk id="25" creationId="{2FBAA11A-679A-A036-1316-DB2ECDA3C78E}"/>
          </ac:spMkLst>
        </pc:spChg>
        <pc:spChg chg="mod">
          <ac:chgData name="Nathália Demetrio" userId="73b6c4bd58836735" providerId="LiveId" clId="{C00AA7F5-0EC5-4656-84E5-B1513740F2F9}" dt="2022-10-09T13:26:28.373" v="9008"/>
          <ac:spMkLst>
            <pc:docMk/>
            <pc:sldMk cId="674295248" sldId="1694"/>
            <ac:spMk id="26" creationId="{77852BAA-658A-CD03-86AF-83208EFD86B0}"/>
          </ac:spMkLst>
        </pc:spChg>
        <pc:spChg chg="del">
          <ac:chgData name="Nathália Demetrio" userId="73b6c4bd58836735" providerId="LiveId" clId="{C00AA7F5-0EC5-4656-84E5-B1513740F2F9}" dt="2022-10-09T13:25:48.249" v="8969" actId="478"/>
          <ac:spMkLst>
            <pc:docMk/>
            <pc:sldMk cId="674295248" sldId="1694"/>
            <ac:spMk id="27" creationId="{968CB57F-DA53-4594-2660-884EA8E84521}"/>
          </ac:spMkLst>
        </pc:spChg>
        <pc:spChg chg="del">
          <ac:chgData name="Nathália Demetrio" userId="73b6c4bd58836735" providerId="LiveId" clId="{C00AA7F5-0EC5-4656-84E5-B1513740F2F9}" dt="2022-10-09T13:25:48.249" v="8969" actId="478"/>
          <ac:spMkLst>
            <pc:docMk/>
            <pc:sldMk cId="674295248" sldId="1694"/>
            <ac:spMk id="28" creationId="{60D0E8DB-F948-3EF5-1333-EB2551D82847}"/>
          </ac:spMkLst>
        </pc:spChg>
        <pc:spChg chg="del">
          <ac:chgData name="Nathália Demetrio" userId="73b6c4bd58836735" providerId="LiveId" clId="{C00AA7F5-0EC5-4656-84E5-B1513740F2F9}" dt="2022-10-09T13:25:48.249" v="8969" actId="478"/>
          <ac:spMkLst>
            <pc:docMk/>
            <pc:sldMk cId="674295248" sldId="1694"/>
            <ac:spMk id="29" creationId="{56820CDE-0D2D-D868-699C-CAE84713A1A7}"/>
          </ac:spMkLst>
        </pc:spChg>
        <pc:spChg chg="mod">
          <ac:chgData name="Nathália Demetrio" userId="73b6c4bd58836735" providerId="LiveId" clId="{C00AA7F5-0EC5-4656-84E5-B1513740F2F9}" dt="2022-10-09T13:26:28.373" v="9008"/>
          <ac:spMkLst>
            <pc:docMk/>
            <pc:sldMk cId="674295248" sldId="1694"/>
            <ac:spMk id="30" creationId="{1861BC3B-8C9C-1E6A-5BCA-49B0FF8F75CB}"/>
          </ac:spMkLst>
        </pc:spChg>
        <pc:spChg chg="mod">
          <ac:chgData name="Nathália Demetrio" userId="73b6c4bd58836735" providerId="LiveId" clId="{C00AA7F5-0EC5-4656-84E5-B1513740F2F9}" dt="2022-10-09T13:26:28.373" v="9008"/>
          <ac:spMkLst>
            <pc:docMk/>
            <pc:sldMk cId="674295248" sldId="1694"/>
            <ac:spMk id="31" creationId="{13F28345-C251-30C3-DB4D-7B3C7C7698D0}"/>
          </ac:spMkLst>
        </pc:spChg>
        <pc:spChg chg="mod">
          <ac:chgData name="Nathália Demetrio" userId="73b6c4bd58836735" providerId="LiveId" clId="{C00AA7F5-0EC5-4656-84E5-B1513740F2F9}" dt="2022-10-09T13:26:28.373" v="9008"/>
          <ac:spMkLst>
            <pc:docMk/>
            <pc:sldMk cId="674295248" sldId="1694"/>
            <ac:spMk id="32" creationId="{0F190010-6FB6-D378-52E9-E130ADF3E5AD}"/>
          </ac:spMkLst>
        </pc:spChg>
        <pc:spChg chg="mod">
          <ac:chgData name="Nathália Demetrio" userId="73b6c4bd58836735" providerId="LiveId" clId="{C00AA7F5-0EC5-4656-84E5-B1513740F2F9}" dt="2022-10-09T13:26:28.373" v="9008"/>
          <ac:spMkLst>
            <pc:docMk/>
            <pc:sldMk cId="674295248" sldId="1694"/>
            <ac:spMk id="33" creationId="{95862CD1-BFF9-0D41-69F1-2F3D617265C8}"/>
          </ac:spMkLst>
        </pc:spChg>
        <pc:spChg chg="mod">
          <ac:chgData name="Nathália Demetrio" userId="73b6c4bd58836735" providerId="LiveId" clId="{C00AA7F5-0EC5-4656-84E5-B1513740F2F9}" dt="2022-10-09T13:26:28.373" v="9008"/>
          <ac:spMkLst>
            <pc:docMk/>
            <pc:sldMk cId="674295248" sldId="1694"/>
            <ac:spMk id="34" creationId="{33ED1EAE-5A55-B761-AFF3-B23922F8DCC5}"/>
          </ac:spMkLst>
        </pc:spChg>
        <pc:spChg chg="mod">
          <ac:chgData name="Nathália Demetrio" userId="73b6c4bd58836735" providerId="LiveId" clId="{C00AA7F5-0EC5-4656-84E5-B1513740F2F9}" dt="2022-10-09T13:26:28.373" v="9008"/>
          <ac:spMkLst>
            <pc:docMk/>
            <pc:sldMk cId="674295248" sldId="1694"/>
            <ac:spMk id="35" creationId="{F15359B4-81E2-7D4E-6198-D834A1913986}"/>
          </ac:spMkLst>
        </pc:spChg>
        <pc:spChg chg="mod">
          <ac:chgData name="Nathália Demetrio" userId="73b6c4bd58836735" providerId="LiveId" clId="{C00AA7F5-0EC5-4656-84E5-B1513740F2F9}" dt="2022-10-09T13:26:37.191" v="9014" actId="1035"/>
          <ac:spMkLst>
            <pc:docMk/>
            <pc:sldMk cId="674295248" sldId="1694"/>
            <ac:spMk id="36" creationId="{B54BF9AF-02A7-6A1D-5BFB-3CDF96089ECE}"/>
          </ac:spMkLst>
        </pc:spChg>
        <pc:spChg chg="mod">
          <ac:chgData name="Nathália Demetrio" userId="73b6c4bd58836735" providerId="LiveId" clId="{C00AA7F5-0EC5-4656-84E5-B1513740F2F9}" dt="2022-10-09T13:26:37.191" v="9014" actId="1035"/>
          <ac:spMkLst>
            <pc:docMk/>
            <pc:sldMk cId="674295248" sldId="1694"/>
            <ac:spMk id="37" creationId="{C22CB5E2-D4CD-CED9-C3C1-5EC1D71C73E8}"/>
          </ac:spMkLst>
        </pc:spChg>
        <pc:spChg chg="mod">
          <ac:chgData name="Nathália Demetrio" userId="73b6c4bd58836735" providerId="LiveId" clId="{C00AA7F5-0EC5-4656-84E5-B1513740F2F9}" dt="2022-10-09T13:26:37.191" v="9014" actId="1035"/>
          <ac:spMkLst>
            <pc:docMk/>
            <pc:sldMk cId="674295248" sldId="1694"/>
            <ac:spMk id="38" creationId="{C29FB65D-78BB-A2F3-4989-EF195BAA06FA}"/>
          </ac:spMkLst>
        </pc:spChg>
        <pc:spChg chg="mod">
          <ac:chgData name="Nathália Demetrio" userId="73b6c4bd58836735" providerId="LiveId" clId="{C00AA7F5-0EC5-4656-84E5-B1513740F2F9}" dt="2022-10-09T13:26:37.191" v="9014" actId="1035"/>
          <ac:spMkLst>
            <pc:docMk/>
            <pc:sldMk cId="674295248" sldId="1694"/>
            <ac:spMk id="39" creationId="{D9FB4346-5C0F-AC86-11FA-D4100213285F}"/>
          </ac:spMkLst>
        </pc:spChg>
        <pc:spChg chg="mod">
          <ac:chgData name="Nathália Demetrio" userId="73b6c4bd58836735" providerId="LiveId" clId="{C00AA7F5-0EC5-4656-84E5-B1513740F2F9}" dt="2022-10-09T13:26:37.191" v="9014" actId="1035"/>
          <ac:spMkLst>
            <pc:docMk/>
            <pc:sldMk cId="674295248" sldId="1694"/>
            <ac:spMk id="40" creationId="{AA1EC5F1-FF64-8C72-B6B9-4545A07CE989}"/>
          </ac:spMkLst>
        </pc:spChg>
        <pc:spChg chg="mod">
          <ac:chgData name="Nathália Demetrio" userId="73b6c4bd58836735" providerId="LiveId" clId="{C00AA7F5-0EC5-4656-84E5-B1513740F2F9}" dt="2022-10-09T13:26:37.191" v="9014" actId="1035"/>
          <ac:spMkLst>
            <pc:docMk/>
            <pc:sldMk cId="674295248" sldId="1694"/>
            <ac:spMk id="41" creationId="{B8E889EB-8493-0788-941C-220BB0D4B969}"/>
          </ac:spMkLst>
        </pc:spChg>
        <pc:spChg chg="mod">
          <ac:chgData name="Nathália Demetrio" userId="73b6c4bd58836735" providerId="LiveId" clId="{C00AA7F5-0EC5-4656-84E5-B1513740F2F9}" dt="2022-10-09T13:26:37.191" v="9014" actId="1035"/>
          <ac:spMkLst>
            <pc:docMk/>
            <pc:sldMk cId="674295248" sldId="1694"/>
            <ac:spMk id="42" creationId="{3000D89F-2DCB-358A-AA66-821E6E286E87}"/>
          </ac:spMkLst>
        </pc:spChg>
        <pc:spChg chg="mod">
          <ac:chgData name="Nathália Demetrio" userId="73b6c4bd58836735" providerId="LiveId" clId="{C00AA7F5-0EC5-4656-84E5-B1513740F2F9}" dt="2022-10-09T13:26:28.373" v="9008"/>
          <ac:spMkLst>
            <pc:docMk/>
            <pc:sldMk cId="674295248" sldId="1694"/>
            <ac:spMk id="43" creationId="{ED32D159-1D36-FF99-8CB9-5F95CD4C29F0}"/>
          </ac:spMkLst>
        </pc:spChg>
        <pc:spChg chg="add mod">
          <ac:chgData name="Nathália Demetrio" userId="73b6c4bd58836735" providerId="LiveId" clId="{C00AA7F5-0EC5-4656-84E5-B1513740F2F9}" dt="2022-10-09T13:44:54.742" v="9287" actId="554"/>
          <ac:spMkLst>
            <pc:docMk/>
            <pc:sldMk cId="674295248" sldId="1694"/>
            <ac:spMk id="44" creationId="{6A22105C-B2E3-7962-C249-D2CFACF9A94B}"/>
          </ac:spMkLst>
        </pc:spChg>
        <pc:spChg chg="add mod">
          <ac:chgData name="Nathália Demetrio" userId="73b6c4bd58836735" providerId="LiveId" clId="{C00AA7F5-0EC5-4656-84E5-B1513740F2F9}" dt="2022-10-09T13:44:54.742" v="9287" actId="554"/>
          <ac:spMkLst>
            <pc:docMk/>
            <pc:sldMk cId="674295248" sldId="1694"/>
            <ac:spMk id="45" creationId="{00F71D14-39D8-EF6C-E454-6A12D54F46CD}"/>
          </ac:spMkLst>
        </pc:spChg>
        <pc:spChg chg="add mod">
          <ac:chgData name="Nathália Demetrio" userId="73b6c4bd58836735" providerId="LiveId" clId="{C00AA7F5-0EC5-4656-84E5-B1513740F2F9}" dt="2022-10-09T13:44:54.742" v="9287" actId="554"/>
          <ac:spMkLst>
            <pc:docMk/>
            <pc:sldMk cId="674295248" sldId="1694"/>
            <ac:spMk id="46" creationId="{C97EE1CC-7F69-A7F2-12E4-CD95B9BEEDD3}"/>
          </ac:spMkLst>
        </pc:spChg>
        <pc:spChg chg="mod">
          <ac:chgData name="Nathália Demetrio" userId="73b6c4bd58836735" providerId="LiveId" clId="{C00AA7F5-0EC5-4656-84E5-B1513740F2F9}" dt="2022-10-09T13:26:37.191" v="9014" actId="1035"/>
          <ac:spMkLst>
            <pc:docMk/>
            <pc:sldMk cId="674295248" sldId="1694"/>
            <ac:spMk id="51" creationId="{D266D3D1-9404-EE46-D088-6746D4F33210}"/>
          </ac:spMkLst>
        </pc:spChg>
        <pc:spChg chg="mod topLvl">
          <ac:chgData name="Nathália Demetrio" userId="73b6c4bd58836735" providerId="LiveId" clId="{C00AA7F5-0EC5-4656-84E5-B1513740F2F9}" dt="2022-10-09T13:31:11.395" v="9084" actId="1035"/>
          <ac:spMkLst>
            <pc:docMk/>
            <pc:sldMk cId="674295248" sldId="1694"/>
            <ac:spMk id="56" creationId="{9D8B8BBB-5282-FED6-9049-410B44E481D6}"/>
          </ac:spMkLst>
        </pc:spChg>
        <pc:spChg chg="mod topLvl">
          <ac:chgData name="Nathália Demetrio" userId="73b6c4bd58836735" providerId="LiveId" clId="{C00AA7F5-0EC5-4656-84E5-B1513740F2F9}" dt="2022-10-09T13:31:11.395" v="9084" actId="1035"/>
          <ac:spMkLst>
            <pc:docMk/>
            <pc:sldMk cId="674295248" sldId="1694"/>
            <ac:spMk id="57" creationId="{11B5686D-FE2C-0051-A644-C3F0F4369145}"/>
          </ac:spMkLst>
        </pc:spChg>
        <pc:spChg chg="mod topLvl">
          <ac:chgData name="Nathália Demetrio" userId="73b6c4bd58836735" providerId="LiveId" clId="{C00AA7F5-0EC5-4656-84E5-B1513740F2F9}" dt="2022-10-09T13:31:11.395" v="9084" actId="1035"/>
          <ac:spMkLst>
            <pc:docMk/>
            <pc:sldMk cId="674295248" sldId="1694"/>
            <ac:spMk id="58" creationId="{61547A9C-4DA3-9722-BFD9-5DAA380F2178}"/>
          </ac:spMkLst>
        </pc:spChg>
        <pc:spChg chg="del mod topLvl">
          <ac:chgData name="Nathália Demetrio" userId="73b6c4bd58836735" providerId="LiveId" clId="{C00AA7F5-0EC5-4656-84E5-B1513740F2F9}" dt="2022-10-09T13:29:40.207" v="9046" actId="478"/>
          <ac:spMkLst>
            <pc:docMk/>
            <pc:sldMk cId="674295248" sldId="1694"/>
            <ac:spMk id="59" creationId="{5A78EF62-5570-360B-8471-B6B1248C92D9}"/>
          </ac:spMkLst>
        </pc:spChg>
        <pc:spChg chg="mod topLvl">
          <ac:chgData name="Nathália Demetrio" userId="73b6c4bd58836735" providerId="LiveId" clId="{C00AA7F5-0EC5-4656-84E5-B1513740F2F9}" dt="2022-10-09T13:31:11.395" v="9084" actId="1035"/>
          <ac:spMkLst>
            <pc:docMk/>
            <pc:sldMk cId="674295248" sldId="1694"/>
            <ac:spMk id="60" creationId="{991F3CF7-6702-F605-3A95-253140356D48}"/>
          </ac:spMkLst>
        </pc:spChg>
        <pc:spChg chg="mod topLvl">
          <ac:chgData name="Nathália Demetrio" userId="73b6c4bd58836735" providerId="LiveId" clId="{C00AA7F5-0EC5-4656-84E5-B1513740F2F9}" dt="2022-10-09T13:31:11.395" v="9084" actId="1035"/>
          <ac:spMkLst>
            <pc:docMk/>
            <pc:sldMk cId="674295248" sldId="1694"/>
            <ac:spMk id="61" creationId="{52B35FBA-A106-7628-B737-FC7A8238D915}"/>
          </ac:spMkLst>
        </pc:spChg>
        <pc:spChg chg="mod topLvl">
          <ac:chgData name="Nathália Demetrio" userId="73b6c4bd58836735" providerId="LiveId" clId="{C00AA7F5-0EC5-4656-84E5-B1513740F2F9}" dt="2022-10-09T13:31:11.395" v="9084" actId="1035"/>
          <ac:spMkLst>
            <pc:docMk/>
            <pc:sldMk cId="674295248" sldId="1694"/>
            <ac:spMk id="62" creationId="{6CCD9A3F-5BD8-A909-E8C9-BC55E9FB29A9}"/>
          </ac:spMkLst>
        </pc:spChg>
        <pc:spChg chg="del mod topLvl">
          <ac:chgData name="Nathália Demetrio" userId="73b6c4bd58836735" providerId="LiveId" clId="{C00AA7F5-0EC5-4656-84E5-B1513740F2F9}" dt="2022-10-09T13:29:40.207" v="9046" actId="478"/>
          <ac:spMkLst>
            <pc:docMk/>
            <pc:sldMk cId="674295248" sldId="1694"/>
            <ac:spMk id="63" creationId="{B333AD60-4E1F-1655-0067-536CE638950C}"/>
          </ac:spMkLst>
        </pc:spChg>
        <pc:spChg chg="mod topLvl">
          <ac:chgData name="Nathália Demetrio" userId="73b6c4bd58836735" providerId="LiveId" clId="{C00AA7F5-0EC5-4656-84E5-B1513740F2F9}" dt="2022-10-09T13:31:11.395" v="9084" actId="1035"/>
          <ac:spMkLst>
            <pc:docMk/>
            <pc:sldMk cId="674295248" sldId="1694"/>
            <ac:spMk id="64" creationId="{8C4819CA-33AA-39B9-1019-CABEFF7D5CE2}"/>
          </ac:spMkLst>
        </pc:spChg>
        <pc:spChg chg="mod topLvl">
          <ac:chgData name="Nathália Demetrio" userId="73b6c4bd58836735" providerId="LiveId" clId="{C00AA7F5-0EC5-4656-84E5-B1513740F2F9}" dt="2022-10-09T13:31:11.395" v="9084" actId="1035"/>
          <ac:spMkLst>
            <pc:docMk/>
            <pc:sldMk cId="674295248" sldId="1694"/>
            <ac:spMk id="65" creationId="{BF6359A4-F94F-DCA3-3754-871A7CD72297}"/>
          </ac:spMkLst>
        </pc:spChg>
        <pc:spChg chg="mod topLvl">
          <ac:chgData name="Nathália Demetrio" userId="73b6c4bd58836735" providerId="LiveId" clId="{C00AA7F5-0EC5-4656-84E5-B1513740F2F9}" dt="2022-10-09T13:31:11.395" v="9084" actId="1035"/>
          <ac:spMkLst>
            <pc:docMk/>
            <pc:sldMk cId="674295248" sldId="1694"/>
            <ac:spMk id="66" creationId="{B9E333E5-1720-720C-99CD-05C5BE5D03C1}"/>
          </ac:spMkLst>
        </pc:spChg>
        <pc:spChg chg="del mod topLvl">
          <ac:chgData name="Nathália Demetrio" userId="73b6c4bd58836735" providerId="LiveId" clId="{C00AA7F5-0EC5-4656-84E5-B1513740F2F9}" dt="2022-10-09T13:29:40.207" v="9046" actId="478"/>
          <ac:spMkLst>
            <pc:docMk/>
            <pc:sldMk cId="674295248" sldId="1694"/>
            <ac:spMk id="67" creationId="{124D2586-BE08-0CAF-D793-A61E194A7FC1}"/>
          </ac:spMkLst>
        </pc:spChg>
        <pc:spChg chg="add mod">
          <ac:chgData name="Nathália Demetrio" userId="73b6c4bd58836735" providerId="LiveId" clId="{C00AA7F5-0EC5-4656-84E5-B1513740F2F9}" dt="2022-10-09T13:32:24.636" v="9136" actId="1037"/>
          <ac:spMkLst>
            <pc:docMk/>
            <pc:sldMk cId="674295248" sldId="1694"/>
            <ac:spMk id="68" creationId="{5BF6F456-37D7-16B8-A2BD-446C0C891169}"/>
          </ac:spMkLst>
        </pc:spChg>
        <pc:spChg chg="add mod">
          <ac:chgData name="Nathália Demetrio" userId="73b6c4bd58836735" providerId="LiveId" clId="{C00AA7F5-0EC5-4656-84E5-B1513740F2F9}" dt="2022-10-09T13:36:14.893" v="9235" actId="1037"/>
          <ac:spMkLst>
            <pc:docMk/>
            <pc:sldMk cId="674295248" sldId="1694"/>
            <ac:spMk id="69" creationId="{0BA304CA-AAF2-BDF7-46EC-DAFF63ECCD8A}"/>
          </ac:spMkLst>
        </pc:spChg>
        <pc:spChg chg="add mod">
          <ac:chgData name="Nathália Demetrio" userId="73b6c4bd58836735" providerId="LiveId" clId="{C00AA7F5-0EC5-4656-84E5-B1513740F2F9}" dt="2022-10-09T13:32:24.636" v="9136" actId="1037"/>
          <ac:spMkLst>
            <pc:docMk/>
            <pc:sldMk cId="674295248" sldId="1694"/>
            <ac:spMk id="70" creationId="{467599D6-BB7A-1422-85BD-2C94D82BE686}"/>
          </ac:spMkLst>
        </pc:spChg>
        <pc:spChg chg="add mod">
          <ac:chgData name="Nathália Demetrio" userId="73b6c4bd58836735" providerId="LiveId" clId="{C00AA7F5-0EC5-4656-84E5-B1513740F2F9}" dt="2022-10-09T13:32:24.636" v="9136" actId="1037"/>
          <ac:spMkLst>
            <pc:docMk/>
            <pc:sldMk cId="674295248" sldId="1694"/>
            <ac:spMk id="71" creationId="{9C9D25EC-36BB-666D-92CA-278AF45E0EBD}"/>
          </ac:spMkLst>
        </pc:spChg>
        <pc:spChg chg="add mod">
          <ac:chgData name="Nathália Demetrio" userId="73b6c4bd58836735" providerId="LiveId" clId="{C00AA7F5-0EC5-4656-84E5-B1513740F2F9}" dt="2022-10-09T13:36:42.133" v="9237" actId="207"/>
          <ac:spMkLst>
            <pc:docMk/>
            <pc:sldMk cId="674295248" sldId="1694"/>
            <ac:spMk id="72" creationId="{FA108D08-4C1A-921B-0A56-C855E1B0A3C1}"/>
          </ac:spMkLst>
        </pc:spChg>
        <pc:spChg chg="add del mod">
          <ac:chgData name="Nathália Demetrio" userId="73b6c4bd58836735" providerId="LiveId" clId="{C00AA7F5-0EC5-4656-84E5-B1513740F2F9}" dt="2022-10-09T13:34:00.279" v="9190" actId="478"/>
          <ac:spMkLst>
            <pc:docMk/>
            <pc:sldMk cId="674295248" sldId="1694"/>
            <ac:spMk id="73" creationId="{67BF8A86-710F-4E78-BDF5-E736CF394C73}"/>
          </ac:spMkLst>
        </pc:spChg>
        <pc:spChg chg="add del mod">
          <ac:chgData name="Nathália Demetrio" userId="73b6c4bd58836735" providerId="LiveId" clId="{C00AA7F5-0EC5-4656-84E5-B1513740F2F9}" dt="2022-10-09T13:35:18.559" v="9202" actId="478"/>
          <ac:spMkLst>
            <pc:docMk/>
            <pc:sldMk cId="674295248" sldId="1694"/>
            <ac:spMk id="74" creationId="{6F86427F-E051-C401-579A-7F501C411737}"/>
          </ac:spMkLst>
        </pc:spChg>
        <pc:spChg chg="add del mod">
          <ac:chgData name="Nathália Demetrio" userId="73b6c4bd58836735" providerId="LiveId" clId="{C00AA7F5-0EC5-4656-84E5-B1513740F2F9}" dt="2022-10-09T13:35:18.559" v="9202" actId="478"/>
          <ac:spMkLst>
            <pc:docMk/>
            <pc:sldMk cId="674295248" sldId="1694"/>
            <ac:spMk id="75" creationId="{57466CA0-9D6E-0EB0-4C41-AE004FEC9BAF}"/>
          </ac:spMkLst>
        </pc:spChg>
        <pc:spChg chg="add mod">
          <ac:chgData name="Nathália Demetrio" userId="73b6c4bd58836735" providerId="LiveId" clId="{C00AA7F5-0EC5-4656-84E5-B1513740F2F9}" dt="2022-10-09T13:34:37.194" v="9201" actId="1037"/>
          <ac:spMkLst>
            <pc:docMk/>
            <pc:sldMk cId="674295248" sldId="1694"/>
            <ac:spMk id="76" creationId="{86F06773-3E18-7F53-7F39-35AB90DABC36}"/>
          </ac:spMkLst>
        </pc:spChg>
        <pc:spChg chg="add mod ord">
          <ac:chgData name="Nathália Demetrio" userId="73b6c4bd58836735" providerId="LiveId" clId="{C00AA7F5-0EC5-4656-84E5-B1513740F2F9}" dt="2022-10-09T13:35:51.837" v="9229" actId="167"/>
          <ac:spMkLst>
            <pc:docMk/>
            <pc:sldMk cId="674295248" sldId="1694"/>
            <ac:spMk id="77" creationId="{E2FBD346-1824-A12A-311B-8FCBA63B0023}"/>
          </ac:spMkLst>
        </pc:spChg>
        <pc:spChg chg="add del mod">
          <ac:chgData name="Nathália Demetrio" userId="73b6c4bd58836735" providerId="LiveId" clId="{C00AA7F5-0EC5-4656-84E5-B1513740F2F9}" dt="2022-10-09T13:35:29.495" v="9208" actId="478"/>
          <ac:spMkLst>
            <pc:docMk/>
            <pc:sldMk cId="674295248" sldId="1694"/>
            <ac:spMk id="78" creationId="{3D4C2864-9090-960F-4C9F-92E564B14BE5}"/>
          </ac:spMkLst>
        </pc:spChg>
        <pc:spChg chg="add mod">
          <ac:chgData name="Nathália Demetrio" userId="73b6c4bd58836735" providerId="LiveId" clId="{C00AA7F5-0EC5-4656-84E5-B1513740F2F9}" dt="2022-10-09T13:36:56.149" v="9239" actId="1076"/>
          <ac:spMkLst>
            <pc:docMk/>
            <pc:sldMk cId="674295248" sldId="1694"/>
            <ac:spMk id="79" creationId="{E48BF6E2-6C52-64D6-091F-6AC3700C565D}"/>
          </ac:spMkLst>
        </pc:spChg>
        <pc:spChg chg="add mod">
          <ac:chgData name="Nathália Demetrio" userId="73b6c4bd58836735" providerId="LiveId" clId="{C00AA7F5-0EC5-4656-84E5-B1513740F2F9}" dt="2022-10-09T13:37:00.684" v="9241" actId="1076"/>
          <ac:spMkLst>
            <pc:docMk/>
            <pc:sldMk cId="674295248" sldId="1694"/>
            <ac:spMk id="80" creationId="{8AEDABE4-66BC-E48C-C761-732DF245030F}"/>
          </ac:spMkLst>
        </pc:spChg>
        <pc:spChg chg="del">
          <ac:chgData name="Nathália Demetrio" userId="73b6c4bd58836735" providerId="LiveId" clId="{C00AA7F5-0EC5-4656-84E5-B1513740F2F9}" dt="2022-10-09T13:25:48.249" v="8969" actId="478"/>
          <ac:spMkLst>
            <pc:docMk/>
            <pc:sldMk cId="674295248" sldId="1694"/>
            <ac:spMk id="105" creationId="{4581E1BA-DBB8-8A47-5ADB-442AD2941FCD}"/>
          </ac:spMkLst>
        </pc:spChg>
        <pc:spChg chg="del">
          <ac:chgData name="Nathália Demetrio" userId="73b6c4bd58836735" providerId="LiveId" clId="{C00AA7F5-0EC5-4656-84E5-B1513740F2F9}" dt="2022-10-09T13:25:48.249" v="8969" actId="478"/>
          <ac:spMkLst>
            <pc:docMk/>
            <pc:sldMk cId="674295248" sldId="1694"/>
            <ac:spMk id="106" creationId="{54A98080-532C-E25B-8036-5F0481BE0C28}"/>
          </ac:spMkLst>
        </pc:spChg>
        <pc:spChg chg="del">
          <ac:chgData name="Nathália Demetrio" userId="73b6c4bd58836735" providerId="LiveId" clId="{C00AA7F5-0EC5-4656-84E5-B1513740F2F9}" dt="2022-10-09T13:25:48.249" v="8969" actId="478"/>
          <ac:spMkLst>
            <pc:docMk/>
            <pc:sldMk cId="674295248" sldId="1694"/>
            <ac:spMk id="107" creationId="{3697491E-D9DE-90AE-389C-CBB2DBD8C19A}"/>
          </ac:spMkLst>
        </pc:spChg>
        <pc:spChg chg="del">
          <ac:chgData name="Nathália Demetrio" userId="73b6c4bd58836735" providerId="LiveId" clId="{C00AA7F5-0EC5-4656-84E5-B1513740F2F9}" dt="2022-10-09T13:25:48.249" v="8969" actId="478"/>
          <ac:spMkLst>
            <pc:docMk/>
            <pc:sldMk cId="674295248" sldId="1694"/>
            <ac:spMk id="108" creationId="{D9DE262B-BE41-459D-DE3A-40FFCFE8D18B}"/>
          </ac:spMkLst>
        </pc:spChg>
        <pc:spChg chg="del">
          <ac:chgData name="Nathália Demetrio" userId="73b6c4bd58836735" providerId="LiveId" clId="{C00AA7F5-0EC5-4656-84E5-B1513740F2F9}" dt="2022-10-09T13:25:48.249" v="8969" actId="478"/>
          <ac:spMkLst>
            <pc:docMk/>
            <pc:sldMk cId="674295248" sldId="1694"/>
            <ac:spMk id="109" creationId="{06FB1F42-6557-ACC7-7086-736662D0AD1B}"/>
          </ac:spMkLst>
        </pc:spChg>
        <pc:spChg chg="del">
          <ac:chgData name="Nathália Demetrio" userId="73b6c4bd58836735" providerId="LiveId" clId="{C00AA7F5-0EC5-4656-84E5-B1513740F2F9}" dt="2022-10-09T13:25:48.249" v="8969" actId="478"/>
          <ac:spMkLst>
            <pc:docMk/>
            <pc:sldMk cId="674295248" sldId="1694"/>
            <ac:spMk id="110" creationId="{1304AB8C-F46F-4082-F735-C13929869888}"/>
          </ac:spMkLst>
        </pc:spChg>
        <pc:spChg chg="del">
          <ac:chgData name="Nathália Demetrio" userId="73b6c4bd58836735" providerId="LiveId" clId="{C00AA7F5-0EC5-4656-84E5-B1513740F2F9}" dt="2022-10-09T13:25:48.249" v="8969" actId="478"/>
          <ac:spMkLst>
            <pc:docMk/>
            <pc:sldMk cId="674295248" sldId="1694"/>
            <ac:spMk id="111" creationId="{D5DDB9A5-4D2A-622D-B336-50634E1D90E1}"/>
          </ac:spMkLst>
        </pc:spChg>
        <pc:spChg chg="mod">
          <ac:chgData name="Nathália Demetrio" userId="73b6c4bd58836735" providerId="LiveId" clId="{C00AA7F5-0EC5-4656-84E5-B1513740F2F9}" dt="2022-10-09T13:26:37.191" v="9014" actId="1035"/>
          <ac:spMkLst>
            <pc:docMk/>
            <pc:sldMk cId="674295248" sldId="1694"/>
            <ac:spMk id="112" creationId="{0B373C7D-B6AC-8603-CB56-41626ECC9D4A}"/>
          </ac:spMkLst>
        </pc:spChg>
        <pc:spChg chg="mod">
          <ac:chgData name="Nathália Demetrio" userId="73b6c4bd58836735" providerId="LiveId" clId="{C00AA7F5-0EC5-4656-84E5-B1513740F2F9}" dt="2022-10-09T13:26:37.191" v="9014" actId="1035"/>
          <ac:spMkLst>
            <pc:docMk/>
            <pc:sldMk cId="674295248" sldId="1694"/>
            <ac:spMk id="113" creationId="{7E6BEAE5-96A8-3FCE-312E-72B2BEAC7CE2}"/>
          </ac:spMkLst>
        </pc:spChg>
        <pc:spChg chg="mod">
          <ac:chgData name="Nathália Demetrio" userId="73b6c4bd58836735" providerId="LiveId" clId="{C00AA7F5-0EC5-4656-84E5-B1513740F2F9}" dt="2022-10-09T13:26:37.191" v="9014" actId="1035"/>
          <ac:spMkLst>
            <pc:docMk/>
            <pc:sldMk cId="674295248" sldId="1694"/>
            <ac:spMk id="114" creationId="{5FA57FCD-0382-E689-CB8B-85465C910C05}"/>
          </ac:spMkLst>
        </pc:spChg>
        <pc:spChg chg="mod">
          <ac:chgData name="Nathália Demetrio" userId="73b6c4bd58836735" providerId="LiveId" clId="{C00AA7F5-0EC5-4656-84E5-B1513740F2F9}" dt="2022-10-09T13:26:37.191" v="9014" actId="1035"/>
          <ac:spMkLst>
            <pc:docMk/>
            <pc:sldMk cId="674295248" sldId="1694"/>
            <ac:spMk id="115" creationId="{C192E7C8-319A-3B5E-B0AC-FC2261ECE1FC}"/>
          </ac:spMkLst>
        </pc:spChg>
        <pc:spChg chg="mod">
          <ac:chgData name="Nathália Demetrio" userId="73b6c4bd58836735" providerId="LiveId" clId="{C00AA7F5-0EC5-4656-84E5-B1513740F2F9}" dt="2022-10-09T13:26:37.191" v="9014" actId="1035"/>
          <ac:spMkLst>
            <pc:docMk/>
            <pc:sldMk cId="674295248" sldId="1694"/>
            <ac:spMk id="116" creationId="{8D17307F-263E-D9E7-4D97-B34D2CA9376E}"/>
          </ac:spMkLst>
        </pc:spChg>
        <pc:spChg chg="mod">
          <ac:chgData name="Nathália Demetrio" userId="73b6c4bd58836735" providerId="LiveId" clId="{C00AA7F5-0EC5-4656-84E5-B1513740F2F9}" dt="2022-10-09T13:26:37.191" v="9014" actId="1035"/>
          <ac:spMkLst>
            <pc:docMk/>
            <pc:sldMk cId="674295248" sldId="1694"/>
            <ac:spMk id="117" creationId="{D247BDA3-87E1-6B9C-8310-1BC49B27C0C2}"/>
          </ac:spMkLst>
        </pc:spChg>
        <pc:spChg chg="mod">
          <ac:chgData name="Nathália Demetrio" userId="73b6c4bd58836735" providerId="LiveId" clId="{C00AA7F5-0EC5-4656-84E5-B1513740F2F9}" dt="2022-10-09T13:26:37.191" v="9014" actId="1035"/>
          <ac:spMkLst>
            <pc:docMk/>
            <pc:sldMk cId="674295248" sldId="1694"/>
            <ac:spMk id="118" creationId="{260CB07D-C1B2-83A1-4323-CD48EF0CC70D}"/>
          </ac:spMkLst>
        </pc:spChg>
        <pc:grpChg chg="add mod">
          <ac:chgData name="Nathália Demetrio" userId="73b6c4bd58836735" providerId="LiveId" clId="{C00AA7F5-0EC5-4656-84E5-B1513740F2F9}" dt="2022-10-09T13:26:37.191" v="9014" actId="1035"/>
          <ac:grpSpMkLst>
            <pc:docMk/>
            <pc:sldMk cId="674295248" sldId="1694"/>
            <ac:grpSpMk id="3" creationId="{ED18F002-DF79-CD6D-FF61-59C4D1ED630B}"/>
          </ac:grpSpMkLst>
        </pc:grpChg>
        <pc:grpChg chg="add mod">
          <ac:chgData name="Nathália Demetrio" userId="73b6c4bd58836735" providerId="LiveId" clId="{C00AA7F5-0EC5-4656-84E5-B1513740F2F9}" dt="2022-10-09T13:30:47.982" v="9067" actId="1076"/>
          <ac:grpSpMkLst>
            <pc:docMk/>
            <pc:sldMk cId="674295248" sldId="1694"/>
            <ac:grpSpMk id="7" creationId="{F457C72F-5E0B-4129-8422-D5C5893B1C16}"/>
          </ac:grpSpMkLst>
        </pc:grpChg>
        <pc:grpChg chg="add mod">
          <ac:chgData name="Nathália Demetrio" userId="73b6c4bd58836735" providerId="LiveId" clId="{C00AA7F5-0EC5-4656-84E5-B1513740F2F9}" dt="2022-10-09T13:37:19.785" v="9246" actId="1037"/>
          <ac:grpSpMkLst>
            <pc:docMk/>
            <pc:sldMk cId="674295248" sldId="1694"/>
            <ac:grpSpMk id="14" creationId="{C369047B-D1CA-3158-1A9D-9D4A5F7FC958}"/>
          </ac:grpSpMkLst>
        </pc:grpChg>
        <pc:grpChg chg="add del mod">
          <ac:chgData name="Nathália Demetrio" userId="73b6c4bd58836735" providerId="LiveId" clId="{C00AA7F5-0EC5-4656-84E5-B1513740F2F9}" dt="2022-10-09T13:29:24.420" v="9045" actId="165"/>
          <ac:grpSpMkLst>
            <pc:docMk/>
            <pc:sldMk cId="674295248" sldId="1694"/>
            <ac:grpSpMk id="47" creationId="{DF293FAF-7E3E-EBEF-7A60-923EE4EA5155}"/>
          </ac:grpSpMkLst>
        </pc:grpChg>
        <pc:grpChg chg="mod">
          <ac:chgData name="Nathália Demetrio" userId="73b6c4bd58836735" providerId="LiveId" clId="{C00AA7F5-0EC5-4656-84E5-B1513740F2F9}" dt="2022-10-09T13:26:37.191" v="9014" actId="1035"/>
          <ac:grpSpMkLst>
            <pc:docMk/>
            <pc:sldMk cId="674295248" sldId="1694"/>
            <ac:grpSpMk id="48" creationId="{6E626DE4-89E0-9113-618E-239342C55D37}"/>
          </ac:grpSpMkLst>
        </pc:grpChg>
        <pc:grpChg chg="mod">
          <ac:chgData name="Nathália Demetrio" userId="73b6c4bd58836735" providerId="LiveId" clId="{C00AA7F5-0EC5-4656-84E5-B1513740F2F9}" dt="2022-10-09T13:26:37.191" v="9014" actId="1035"/>
          <ac:grpSpMkLst>
            <pc:docMk/>
            <pc:sldMk cId="674295248" sldId="1694"/>
            <ac:grpSpMk id="49" creationId="{BDD69F04-B374-8A8A-CD49-6D6D167F7657}"/>
          </ac:grpSpMkLst>
        </pc:grpChg>
        <pc:picChg chg="mod">
          <ac:chgData name="Nathália Demetrio" userId="73b6c4bd58836735" providerId="LiveId" clId="{C00AA7F5-0EC5-4656-84E5-B1513740F2F9}" dt="2022-10-09T13:26:37.191" v="9014" actId="1035"/>
          <ac:picMkLst>
            <pc:docMk/>
            <pc:sldMk cId="674295248" sldId="1694"/>
            <ac:picMk id="9" creationId="{4F0A9FB5-7FE6-EC04-8B9B-7518FDCBB82D}"/>
          </ac:picMkLst>
        </pc:picChg>
        <pc:picChg chg="mod">
          <ac:chgData name="Nathália Demetrio" userId="73b6c4bd58836735" providerId="LiveId" clId="{C00AA7F5-0EC5-4656-84E5-B1513740F2F9}" dt="2022-10-09T13:26:37.191" v="9014" actId="1035"/>
          <ac:picMkLst>
            <pc:docMk/>
            <pc:sldMk cId="674295248" sldId="1694"/>
            <ac:picMk id="19" creationId="{566071CD-4749-FB89-B10F-2093B150E1E9}"/>
          </ac:picMkLst>
        </pc:picChg>
        <pc:picChg chg="mod">
          <ac:chgData name="Nathália Demetrio" userId="73b6c4bd58836735" providerId="LiveId" clId="{C00AA7F5-0EC5-4656-84E5-B1513740F2F9}" dt="2022-10-09T13:26:37.191" v="9014" actId="1035"/>
          <ac:picMkLst>
            <pc:docMk/>
            <pc:sldMk cId="674295248" sldId="1694"/>
            <ac:picMk id="20" creationId="{B434355D-98D8-20E9-AAEA-26CC359F602F}"/>
          </ac:picMkLst>
        </pc:picChg>
        <pc:picChg chg="mod">
          <ac:chgData name="Nathália Demetrio" userId="73b6c4bd58836735" providerId="LiveId" clId="{C00AA7F5-0EC5-4656-84E5-B1513740F2F9}" dt="2022-10-09T13:26:37.191" v="9014" actId="1035"/>
          <ac:picMkLst>
            <pc:docMk/>
            <pc:sldMk cId="674295248" sldId="1694"/>
            <ac:picMk id="50" creationId="{464D9D1C-A523-D5A6-97C1-D31780E35175}"/>
          </ac:picMkLst>
        </pc:picChg>
        <pc:picChg chg="mod">
          <ac:chgData name="Nathália Demetrio" userId="73b6c4bd58836735" providerId="LiveId" clId="{C00AA7F5-0EC5-4656-84E5-B1513740F2F9}" dt="2022-10-09T13:26:37.191" v="9014" actId="1035"/>
          <ac:picMkLst>
            <pc:docMk/>
            <pc:sldMk cId="674295248" sldId="1694"/>
            <ac:picMk id="52" creationId="{1F73352C-667E-D1D1-65D2-50DF186837A8}"/>
          </ac:picMkLst>
        </pc:picChg>
        <pc:picChg chg="mod">
          <ac:chgData name="Nathália Demetrio" userId="73b6c4bd58836735" providerId="LiveId" clId="{C00AA7F5-0EC5-4656-84E5-B1513740F2F9}" dt="2022-10-09T13:26:37.191" v="9014" actId="1035"/>
          <ac:picMkLst>
            <pc:docMk/>
            <pc:sldMk cId="674295248" sldId="1694"/>
            <ac:picMk id="53" creationId="{8F2EA471-4946-EEB1-442E-56812F76C4B1}"/>
          </ac:picMkLst>
        </pc:picChg>
        <pc:picChg chg="mod">
          <ac:chgData name="Nathália Demetrio" userId="73b6c4bd58836735" providerId="LiveId" clId="{C00AA7F5-0EC5-4656-84E5-B1513740F2F9}" dt="2022-10-09T13:26:37.191" v="9014" actId="1035"/>
          <ac:picMkLst>
            <pc:docMk/>
            <pc:sldMk cId="674295248" sldId="1694"/>
            <ac:picMk id="54" creationId="{6489B3B9-0630-52EE-A061-B493001729CB}"/>
          </ac:picMkLst>
        </pc:picChg>
        <pc:picChg chg="mod">
          <ac:chgData name="Nathália Demetrio" userId="73b6c4bd58836735" providerId="LiveId" clId="{C00AA7F5-0EC5-4656-84E5-B1513740F2F9}" dt="2022-10-09T13:26:37.191" v="9014" actId="1035"/>
          <ac:picMkLst>
            <pc:docMk/>
            <pc:sldMk cId="674295248" sldId="1694"/>
            <ac:picMk id="55" creationId="{AD9AC994-F3CE-9239-375A-74EFBCF6673F}"/>
          </ac:picMkLst>
        </pc:picChg>
      </pc:sldChg>
      <pc:sldMasterChg chg="addSldLayout delSldLayout">
        <pc:chgData name="Nathália Demetrio" userId="73b6c4bd58836735" providerId="LiveId" clId="{C00AA7F5-0EC5-4656-84E5-B1513740F2F9}" dt="2022-10-03T02:22:01.331" v="3840" actId="2696"/>
        <pc:sldMasterMkLst>
          <pc:docMk/>
          <pc:sldMasterMk cId="679663118" sldId="2147483706"/>
        </pc:sldMasterMkLst>
        <pc:sldLayoutChg chg="del">
          <pc:chgData name="Nathália Demetrio" userId="73b6c4bd58836735" providerId="LiveId" clId="{C00AA7F5-0EC5-4656-84E5-B1513740F2F9}" dt="2022-09-25T23:29:48.994" v="163" actId="47"/>
          <pc:sldLayoutMkLst>
            <pc:docMk/>
            <pc:sldMasterMk cId="679663118" sldId="2147483706"/>
            <pc:sldLayoutMk cId="3595362088" sldId="2147483740"/>
          </pc:sldLayoutMkLst>
        </pc:sldLayoutChg>
        <pc:sldLayoutChg chg="add del">
          <pc:chgData name="Nathália Demetrio" userId="73b6c4bd58836735" providerId="LiveId" clId="{C00AA7F5-0EC5-4656-84E5-B1513740F2F9}" dt="2022-10-03T02:21:40.092" v="3833" actId="47"/>
          <pc:sldLayoutMkLst>
            <pc:docMk/>
            <pc:sldMasterMk cId="679663118" sldId="2147483706"/>
            <pc:sldLayoutMk cId="3473115120" sldId="2147483754"/>
          </pc:sldLayoutMkLst>
        </pc:sldLayoutChg>
        <pc:sldLayoutChg chg="del">
          <pc:chgData name="Nathália Demetrio" userId="73b6c4bd58836735" providerId="LiveId" clId="{C00AA7F5-0EC5-4656-84E5-B1513740F2F9}" dt="2022-10-03T02:22:01.331" v="3840" actId="2696"/>
          <pc:sldLayoutMkLst>
            <pc:docMk/>
            <pc:sldMasterMk cId="679663118" sldId="2147483706"/>
            <pc:sldLayoutMk cId="3043103969" sldId="2147483755"/>
          </pc:sldLayoutMkLst>
        </pc:sldLayoutChg>
      </pc:sldMasterChg>
      <pc:sldMasterChg chg="add del addSldLayout delSldLayout">
        <pc:chgData name="Nathália Demetrio" userId="73b6c4bd58836735" providerId="LiveId" clId="{C00AA7F5-0EC5-4656-84E5-B1513740F2F9}" dt="2022-10-05T05:25:12.187" v="6145" actId="47"/>
        <pc:sldMasterMkLst>
          <pc:docMk/>
          <pc:sldMasterMk cId="3058024165" sldId="2147483740"/>
        </pc:sldMasterMkLst>
        <pc:sldLayoutChg chg="add del">
          <pc:chgData name="Nathália Demetrio" userId="73b6c4bd58836735" providerId="LiveId" clId="{C00AA7F5-0EC5-4656-84E5-B1513740F2F9}" dt="2022-10-05T05:25:12.187" v="6145" actId="47"/>
          <pc:sldLayoutMkLst>
            <pc:docMk/>
            <pc:sldMasterMk cId="3058024165" sldId="2147483740"/>
            <pc:sldLayoutMk cId="3789030719" sldId="214748374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53889232" sldId="2147483742"/>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575385258" sldId="2147483743"/>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67738589" sldId="2147483744"/>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71340555" sldId="2147483745"/>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671561445" sldId="2147483746"/>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955338677" sldId="2147483747"/>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1441133931" sldId="2147483748"/>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063620308" sldId="2147483749"/>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2723793213" sldId="2147483750"/>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4028942601" sldId="2147483751"/>
          </pc:sldLayoutMkLst>
        </pc:sldLayoutChg>
        <pc:sldLayoutChg chg="add del">
          <pc:chgData name="Nathália Demetrio" userId="73b6c4bd58836735" providerId="LiveId" clId="{C00AA7F5-0EC5-4656-84E5-B1513740F2F9}" dt="2022-10-05T05:25:12.187" v="6145" actId="47"/>
          <pc:sldLayoutMkLst>
            <pc:docMk/>
            <pc:sldMasterMk cId="3058024165" sldId="2147483740"/>
            <pc:sldLayoutMk cId="358146595" sldId="2147483752"/>
          </pc:sldLayoutMkLst>
        </pc:sldLayoutChg>
      </pc:sldMasterChg>
    </pc:docChg>
  </pc:docChgLst>
  <pc:docChgLst>
    <pc:chgData name="Nathália Demetrio" userId="73b6c4bd58836735" providerId="LiveId" clId="{39F4C9B5-08A3-434E-8AC7-D2289FF67196}"/>
    <pc:docChg chg="undo custSel addSld delSld modSld sldOrd addSection modSection">
      <pc:chgData name="Nathália Demetrio" userId="73b6c4bd58836735" providerId="LiveId" clId="{39F4C9B5-08A3-434E-8AC7-D2289FF67196}" dt="2022-06-20T01:24:48.025" v="1083" actId="20577"/>
      <pc:docMkLst>
        <pc:docMk/>
      </pc:docMkLst>
      <pc:sldChg chg="modSp mod addAnim delAnim modAnim modNotesTx">
        <pc:chgData name="Nathália Demetrio" userId="73b6c4bd58836735" providerId="LiveId" clId="{39F4C9B5-08A3-434E-8AC7-D2289FF67196}" dt="2022-06-20T01:24:48.025" v="1083" actId="20577"/>
        <pc:sldMkLst>
          <pc:docMk/>
          <pc:sldMk cId="1363022931" sldId="263"/>
        </pc:sldMkLst>
        <pc:spChg chg="mod">
          <ac:chgData name="Nathália Demetrio" userId="73b6c4bd58836735" providerId="LiveId" clId="{39F4C9B5-08A3-434E-8AC7-D2289FF67196}" dt="2022-06-20T01:24:48.025" v="1083" actId="20577"/>
          <ac:spMkLst>
            <pc:docMk/>
            <pc:sldMk cId="1363022931" sldId="263"/>
            <ac:spMk id="3" creationId="{00000000-0000-0000-0000-000000000000}"/>
          </ac:spMkLst>
        </pc:spChg>
      </pc:sldChg>
      <pc:sldChg chg="delSp modSp del">
        <pc:chgData name="Nathália Demetrio" userId="73b6c4bd58836735" providerId="LiveId" clId="{39F4C9B5-08A3-434E-8AC7-D2289FF67196}" dt="2022-06-12T19:41:32.636" v="142" actId="47"/>
        <pc:sldMkLst>
          <pc:docMk/>
          <pc:sldMk cId="3806932188" sldId="293"/>
        </pc:sldMkLst>
        <pc:picChg chg="del mod">
          <ac:chgData name="Nathália Demetrio" userId="73b6c4bd58836735" providerId="LiveId" clId="{39F4C9B5-08A3-434E-8AC7-D2289FF67196}" dt="2022-06-12T19:39:22.179" v="141" actId="478"/>
          <ac:picMkLst>
            <pc:docMk/>
            <pc:sldMk cId="3806932188" sldId="293"/>
            <ac:picMk id="2052" creationId="{08C9DB92-F4C5-32E4-4521-3C6D8DC4501B}"/>
          </ac:picMkLst>
        </pc:picChg>
      </pc:sldChg>
      <pc:sldChg chg="modSp mod modAnim">
        <pc:chgData name="Nathália Demetrio" userId="73b6c4bd58836735" providerId="LiveId" clId="{39F4C9B5-08A3-434E-8AC7-D2289FF67196}" dt="2022-06-20T00:34:53.131" v="796" actId="20577"/>
        <pc:sldMkLst>
          <pc:docMk/>
          <pc:sldMk cId="1601815084" sldId="304"/>
        </pc:sldMkLst>
        <pc:spChg chg="mod">
          <ac:chgData name="Nathália Demetrio" userId="73b6c4bd58836735" providerId="LiveId" clId="{39F4C9B5-08A3-434E-8AC7-D2289FF67196}" dt="2022-06-20T00:34:53.131" v="796" actId="20577"/>
          <ac:spMkLst>
            <pc:docMk/>
            <pc:sldMk cId="1601815084" sldId="304"/>
            <ac:spMk id="6" creationId="{EAA59356-41E9-1AB5-A380-E3B4BA36B02E}"/>
          </ac:spMkLst>
        </pc:spChg>
      </pc:sldChg>
      <pc:sldChg chg="modSp mod">
        <pc:chgData name="Nathália Demetrio" userId="73b6c4bd58836735" providerId="LiveId" clId="{39F4C9B5-08A3-434E-8AC7-D2289FF67196}" dt="2022-06-12T19:47:13.937" v="218" actId="14100"/>
        <pc:sldMkLst>
          <pc:docMk/>
          <pc:sldMk cId="1991342306" sldId="305"/>
        </pc:sldMkLst>
        <pc:spChg chg="mod">
          <ac:chgData name="Nathália Demetrio" userId="73b6c4bd58836735" providerId="LiveId" clId="{39F4C9B5-08A3-434E-8AC7-D2289FF67196}" dt="2022-06-12T19:47:13.937" v="218" actId="14100"/>
          <ac:spMkLst>
            <pc:docMk/>
            <pc:sldMk cId="1991342306" sldId="305"/>
            <ac:spMk id="3" creationId="{00000000-0000-0000-0000-000000000000}"/>
          </ac:spMkLst>
        </pc:spChg>
      </pc:sldChg>
      <pc:sldChg chg="addSp modSp mod">
        <pc:chgData name="Nathália Demetrio" userId="73b6c4bd58836735" providerId="LiveId" clId="{39F4C9B5-08A3-434E-8AC7-D2289FF67196}" dt="2022-06-18T13:48:38.852" v="750" actId="1076"/>
        <pc:sldMkLst>
          <pc:docMk/>
          <pc:sldMk cId="1099908095" sldId="308"/>
        </pc:sldMkLst>
        <pc:spChg chg="add mod">
          <ac:chgData name="Nathália Demetrio" userId="73b6c4bd58836735" providerId="LiveId" clId="{39F4C9B5-08A3-434E-8AC7-D2289FF67196}" dt="2022-06-18T13:48:38.852" v="750" actId="1076"/>
          <ac:spMkLst>
            <pc:docMk/>
            <pc:sldMk cId="1099908095" sldId="308"/>
            <ac:spMk id="3" creationId="{B0000373-EE7F-4274-9CA0-B251D3C35B8B}"/>
          </ac:spMkLst>
        </pc:spChg>
      </pc:sldChg>
      <pc:sldChg chg="delSp modSp mod modAnim">
        <pc:chgData name="Nathália Demetrio" userId="73b6c4bd58836735" providerId="LiveId" clId="{39F4C9B5-08A3-434E-8AC7-D2289FF67196}" dt="2022-06-12T19:44:42.940" v="216" actId="14100"/>
        <pc:sldMkLst>
          <pc:docMk/>
          <pc:sldMk cId="1438557987" sldId="1349"/>
        </pc:sldMkLst>
        <pc:spChg chg="del">
          <ac:chgData name="Nathália Demetrio" userId="73b6c4bd58836735" providerId="LiveId" clId="{39F4C9B5-08A3-434E-8AC7-D2289FF67196}" dt="2022-06-12T19:32:45.869" v="139" actId="478"/>
          <ac:spMkLst>
            <pc:docMk/>
            <pc:sldMk cId="1438557987" sldId="1349"/>
            <ac:spMk id="4" creationId="{00000000-0000-0000-0000-000000000000}"/>
          </ac:spMkLst>
        </pc:spChg>
        <pc:spChg chg="mod">
          <ac:chgData name="Nathália Demetrio" userId="73b6c4bd58836735" providerId="LiveId" clId="{39F4C9B5-08A3-434E-8AC7-D2289FF67196}" dt="2022-06-12T19:43:50.209" v="207" actId="1076"/>
          <ac:spMkLst>
            <pc:docMk/>
            <pc:sldMk cId="1438557987" sldId="1349"/>
            <ac:spMk id="15" creationId="{03778B66-E642-7457-4A26-C216CB4BD325}"/>
          </ac:spMkLst>
        </pc:spChg>
        <pc:spChg chg="mod">
          <ac:chgData name="Nathália Demetrio" userId="73b6c4bd58836735" providerId="LiveId" clId="{39F4C9B5-08A3-434E-8AC7-D2289FF67196}" dt="2022-06-12T19:44:42.940" v="216" actId="14100"/>
          <ac:spMkLst>
            <pc:docMk/>
            <pc:sldMk cId="1438557987" sldId="1349"/>
            <ac:spMk id="16" creationId="{8317D0E5-B4FA-4756-B4F7-84CE72687EDA}"/>
          </ac:spMkLst>
        </pc:spChg>
        <pc:spChg chg="mod">
          <ac:chgData name="Nathália Demetrio" userId="73b6c4bd58836735" providerId="LiveId" clId="{39F4C9B5-08A3-434E-8AC7-D2289FF67196}" dt="2022-06-12T19:43:30.672" v="199" actId="14100"/>
          <ac:spMkLst>
            <pc:docMk/>
            <pc:sldMk cId="1438557987" sldId="1349"/>
            <ac:spMk id="30" creationId="{3ED3094E-C4F9-7C06-30F8-E5164CDAE4F9}"/>
          </ac:spMkLst>
        </pc:spChg>
        <pc:spChg chg="mod">
          <ac:chgData name="Nathália Demetrio" userId="73b6c4bd58836735" providerId="LiveId" clId="{39F4C9B5-08A3-434E-8AC7-D2289FF67196}" dt="2022-06-12T19:43:54.253" v="209" actId="14100"/>
          <ac:spMkLst>
            <pc:docMk/>
            <pc:sldMk cId="1438557987" sldId="1349"/>
            <ac:spMk id="31" creationId="{87EB912A-CEA1-F8D1-11E0-0C9740B39F6E}"/>
          </ac:spMkLst>
        </pc:spChg>
      </pc:sldChg>
      <pc:sldChg chg="addSp delSp modSp add mod ord delAnim modAnim">
        <pc:chgData name="Nathália Demetrio" userId="73b6c4bd58836735" providerId="LiveId" clId="{39F4C9B5-08A3-434E-8AC7-D2289FF67196}" dt="2022-06-10T03:46:27.436" v="101" actId="1035"/>
        <pc:sldMkLst>
          <pc:docMk/>
          <pc:sldMk cId="1564425771" sldId="1350"/>
        </pc:sldMkLst>
        <pc:spChg chg="mod">
          <ac:chgData name="Nathália Demetrio" userId="73b6c4bd58836735" providerId="LiveId" clId="{39F4C9B5-08A3-434E-8AC7-D2289FF67196}" dt="2022-06-10T03:42:11.059" v="37" actId="20577"/>
          <ac:spMkLst>
            <pc:docMk/>
            <pc:sldMk cId="1564425771" sldId="1350"/>
            <ac:spMk id="2" creationId="{00000000-0000-0000-0000-000000000000}"/>
          </ac:spMkLst>
        </pc:spChg>
        <pc:spChg chg="add mod">
          <ac:chgData name="Nathália Demetrio" userId="73b6c4bd58836735" providerId="LiveId" clId="{39F4C9B5-08A3-434E-8AC7-D2289FF67196}" dt="2022-06-10T03:45:41.806" v="84" actId="108"/>
          <ac:spMkLst>
            <pc:docMk/>
            <pc:sldMk cId="1564425771" sldId="1350"/>
            <ac:spMk id="9" creationId="{8BC6C3FD-38D7-8279-F5B7-FAE7F8AD1235}"/>
          </ac:spMkLst>
        </pc:spChg>
        <pc:spChg chg="add mod">
          <ac:chgData name="Nathália Demetrio" userId="73b6c4bd58836735" providerId="LiveId" clId="{39F4C9B5-08A3-434E-8AC7-D2289FF67196}" dt="2022-06-10T03:45:42.451" v="85" actId="108"/>
          <ac:spMkLst>
            <pc:docMk/>
            <pc:sldMk cId="1564425771" sldId="1350"/>
            <ac:spMk id="10" creationId="{2C9D71D0-28ED-7C0E-725F-C43E95FCDAB5}"/>
          </ac:spMkLst>
        </pc:spChg>
        <pc:spChg chg="add mod">
          <ac:chgData name="Nathália Demetrio" userId="73b6c4bd58836735" providerId="LiveId" clId="{39F4C9B5-08A3-434E-8AC7-D2289FF67196}" dt="2022-06-10T03:45:42.922" v="86" actId="108"/>
          <ac:spMkLst>
            <pc:docMk/>
            <pc:sldMk cId="1564425771" sldId="1350"/>
            <ac:spMk id="11" creationId="{7143C882-6C7F-1339-DBBA-5F06BD0FEAAC}"/>
          </ac:spMkLst>
        </pc:spChg>
        <pc:spChg chg="add mod">
          <ac:chgData name="Nathália Demetrio" userId="73b6c4bd58836735" providerId="LiveId" clId="{39F4C9B5-08A3-434E-8AC7-D2289FF67196}" dt="2022-06-10T03:46:02.039" v="91" actId="14100"/>
          <ac:spMkLst>
            <pc:docMk/>
            <pc:sldMk cId="1564425771" sldId="1350"/>
            <ac:spMk id="14" creationId="{B8F51A52-27B1-7713-47E3-642A6D95206A}"/>
          </ac:spMkLst>
        </pc:spChg>
        <pc:spChg chg="add mod">
          <ac:chgData name="Nathália Demetrio" userId="73b6c4bd58836735" providerId="LiveId" clId="{39F4C9B5-08A3-434E-8AC7-D2289FF67196}" dt="2022-06-10T03:46:27.436" v="101" actId="1035"/>
          <ac:spMkLst>
            <pc:docMk/>
            <pc:sldMk cId="1564425771" sldId="1350"/>
            <ac:spMk id="15" creationId="{63C94909-DA1A-5101-F997-A44B2CC6395B}"/>
          </ac:spMkLst>
        </pc:spChg>
        <pc:spChg chg="add mod">
          <ac:chgData name="Nathália Demetrio" userId="73b6c4bd58836735" providerId="LiveId" clId="{39F4C9B5-08A3-434E-8AC7-D2289FF67196}" dt="2022-06-10T03:46:03.447" v="92"/>
          <ac:spMkLst>
            <pc:docMk/>
            <pc:sldMk cId="1564425771" sldId="1350"/>
            <ac:spMk id="16" creationId="{92FC9384-8BF5-E69B-B679-EE4C5147D93E}"/>
          </ac:spMkLst>
        </pc:spChg>
        <pc:picChg chg="del">
          <ac:chgData name="Nathália Demetrio" userId="73b6c4bd58836735" providerId="LiveId" clId="{39F4C9B5-08A3-434E-8AC7-D2289FF67196}" dt="2022-06-10T03:40:47" v="9" actId="478"/>
          <ac:picMkLst>
            <pc:docMk/>
            <pc:sldMk cId="1564425771" sldId="1350"/>
            <ac:picMk id="3" creationId="{00000000-0000-0000-0000-000000000000}"/>
          </ac:picMkLst>
        </pc:picChg>
        <pc:picChg chg="add del mod">
          <ac:chgData name="Nathália Demetrio" userId="73b6c4bd58836735" providerId="LiveId" clId="{39F4C9B5-08A3-434E-8AC7-D2289FF67196}" dt="2022-06-10T03:42:50.092" v="38" actId="478"/>
          <ac:picMkLst>
            <pc:docMk/>
            <pc:sldMk cId="1564425771" sldId="1350"/>
            <ac:picMk id="6" creationId="{867FF930-EA71-ABA0-1A8F-4D68690A0C91}"/>
          </ac:picMkLst>
        </pc:picChg>
        <pc:picChg chg="add del mod">
          <ac:chgData name="Nathália Demetrio" userId="73b6c4bd58836735" providerId="LiveId" clId="{39F4C9B5-08A3-434E-8AC7-D2289FF67196}" dt="2022-06-10T03:44:24.539" v="59" actId="478"/>
          <ac:picMkLst>
            <pc:docMk/>
            <pc:sldMk cId="1564425771" sldId="1350"/>
            <ac:picMk id="8" creationId="{A152C9D6-92A0-C0B2-0435-2EC534F644EF}"/>
          </ac:picMkLst>
        </pc:picChg>
        <pc:picChg chg="add mod ord">
          <ac:chgData name="Nathália Demetrio" userId="73b6c4bd58836735" providerId="LiveId" clId="{39F4C9B5-08A3-434E-8AC7-D2289FF67196}" dt="2022-06-10T03:46:17.907" v="98" actId="14100"/>
          <ac:picMkLst>
            <pc:docMk/>
            <pc:sldMk cId="1564425771" sldId="1350"/>
            <ac:picMk id="13" creationId="{71DFF67E-8850-C4A3-27A9-4F784AA7F94E}"/>
          </ac:picMkLst>
        </pc:picChg>
      </pc:sldChg>
      <pc:sldChg chg="add del">
        <pc:chgData name="Nathália Demetrio" userId="73b6c4bd58836735" providerId="LiveId" clId="{39F4C9B5-08A3-434E-8AC7-D2289FF67196}" dt="2022-06-10T03:40:28.778" v="1"/>
        <pc:sldMkLst>
          <pc:docMk/>
          <pc:sldMk cId="3393791089" sldId="1350"/>
        </pc:sldMkLst>
      </pc:sldChg>
      <pc:sldChg chg="delSp modSp add mod modAnim">
        <pc:chgData name="Nathália Demetrio" userId="73b6c4bd58836735" providerId="LiveId" clId="{39F4C9B5-08A3-434E-8AC7-D2289FF67196}" dt="2022-06-10T04:10:16.929" v="138" actId="478"/>
        <pc:sldMkLst>
          <pc:docMk/>
          <pc:sldMk cId="4018538385" sldId="1351"/>
        </pc:sldMkLst>
        <pc:spChg chg="mod">
          <ac:chgData name="Nathália Demetrio" userId="73b6c4bd58836735" providerId="LiveId" clId="{39F4C9B5-08A3-434E-8AC7-D2289FF67196}" dt="2022-06-10T04:07:39.546" v="137" actId="20577"/>
          <ac:spMkLst>
            <pc:docMk/>
            <pc:sldMk cId="4018538385" sldId="1351"/>
            <ac:spMk id="2" creationId="{00000000-0000-0000-0000-000000000000}"/>
          </ac:spMkLst>
        </pc:spChg>
        <pc:grpChg chg="del">
          <ac:chgData name="Nathália Demetrio" userId="73b6c4bd58836735" providerId="LiveId" clId="{39F4C9B5-08A3-434E-8AC7-D2289FF67196}" dt="2022-06-10T04:10:16.929" v="138" actId="478"/>
          <ac:grpSpMkLst>
            <pc:docMk/>
            <pc:sldMk cId="4018538385" sldId="1351"/>
            <ac:grpSpMk id="28" creationId="{F4C6B041-7C10-F2CE-AED2-E346788148D6}"/>
          </ac:grpSpMkLst>
        </pc:grpChg>
        <pc:graphicFrameChg chg="del">
          <ac:chgData name="Nathália Demetrio" userId="73b6c4bd58836735" providerId="LiveId" clId="{39F4C9B5-08A3-434E-8AC7-D2289FF67196}" dt="2022-06-10T04:10:16.929" v="138" actId="478"/>
          <ac:graphicFrameMkLst>
            <pc:docMk/>
            <pc:sldMk cId="4018538385" sldId="1351"/>
            <ac:graphicFrameMk id="24" creationId="{5756A839-B7C8-9549-9F39-ABD0524E125E}"/>
          </ac:graphicFrameMkLst>
        </pc:graphicFrameChg>
        <pc:picChg chg="del">
          <ac:chgData name="Nathália Demetrio" userId="73b6c4bd58836735" providerId="LiveId" clId="{39F4C9B5-08A3-434E-8AC7-D2289FF67196}" dt="2022-06-10T04:10:16.929" v="138" actId="478"/>
          <ac:picMkLst>
            <pc:docMk/>
            <pc:sldMk cId="4018538385" sldId="1351"/>
            <ac:picMk id="26" creationId="{B8F1FCB5-EB7E-1715-3D3C-5EFD621AAC44}"/>
          </ac:picMkLst>
        </pc:picChg>
        <pc:picChg chg="del">
          <ac:chgData name="Nathália Demetrio" userId="73b6c4bd58836735" providerId="LiveId" clId="{39F4C9B5-08A3-434E-8AC7-D2289FF67196}" dt="2022-06-10T04:10:16.929" v="138" actId="478"/>
          <ac:picMkLst>
            <pc:docMk/>
            <pc:sldMk cId="4018538385" sldId="1351"/>
            <ac:picMk id="27" creationId="{A8439C82-796F-5E65-1838-1F52DBDCF11F}"/>
          </ac:picMkLst>
        </pc:picChg>
        <pc:picChg chg="del">
          <ac:chgData name="Nathália Demetrio" userId="73b6c4bd58836735" providerId="LiveId" clId="{39F4C9B5-08A3-434E-8AC7-D2289FF67196}" dt="2022-06-10T04:10:16.929" v="138" actId="478"/>
          <ac:picMkLst>
            <pc:docMk/>
            <pc:sldMk cId="4018538385" sldId="1351"/>
            <ac:picMk id="37" creationId="{A1695535-7F6B-71D6-62E8-244CD1314A32}"/>
          </ac:picMkLst>
        </pc:picChg>
        <pc:picChg chg="del">
          <ac:chgData name="Nathália Demetrio" userId="73b6c4bd58836735" providerId="LiveId" clId="{39F4C9B5-08A3-434E-8AC7-D2289FF67196}" dt="2022-06-10T04:10:16.929" v="138" actId="478"/>
          <ac:picMkLst>
            <pc:docMk/>
            <pc:sldMk cId="4018538385" sldId="1351"/>
            <ac:picMk id="39" creationId="{64923AA6-8CEE-9DC3-2B19-5F454D64B3CA}"/>
          </ac:picMkLst>
        </pc:picChg>
        <pc:picChg chg="del">
          <ac:chgData name="Nathália Demetrio" userId="73b6c4bd58836735" providerId="LiveId" clId="{39F4C9B5-08A3-434E-8AC7-D2289FF67196}" dt="2022-06-10T04:10:16.929" v="138" actId="478"/>
          <ac:picMkLst>
            <pc:docMk/>
            <pc:sldMk cId="4018538385" sldId="1351"/>
            <ac:picMk id="40" creationId="{F4434DCE-34A2-450F-85CC-09CB6CE9452E}"/>
          </ac:picMkLst>
        </pc:picChg>
        <pc:picChg chg="del">
          <ac:chgData name="Nathália Demetrio" userId="73b6c4bd58836735" providerId="LiveId" clId="{39F4C9B5-08A3-434E-8AC7-D2289FF67196}" dt="2022-06-10T04:10:16.929" v="138" actId="478"/>
          <ac:picMkLst>
            <pc:docMk/>
            <pc:sldMk cId="4018538385" sldId="1351"/>
            <ac:picMk id="41" creationId="{353F821D-DFE7-00A5-F221-0CEDB52039FC}"/>
          </ac:picMkLst>
        </pc:picChg>
        <pc:picChg chg="del">
          <ac:chgData name="Nathália Demetrio" userId="73b6c4bd58836735" providerId="LiveId" clId="{39F4C9B5-08A3-434E-8AC7-D2289FF67196}" dt="2022-06-10T04:10:16.929" v="138" actId="478"/>
          <ac:picMkLst>
            <pc:docMk/>
            <pc:sldMk cId="4018538385" sldId="1351"/>
            <ac:picMk id="42" creationId="{2682F378-BD41-A6F9-5034-A3ED59F65796}"/>
          </ac:picMkLst>
        </pc:picChg>
        <pc:picChg chg="del">
          <ac:chgData name="Nathália Demetrio" userId="73b6c4bd58836735" providerId="LiveId" clId="{39F4C9B5-08A3-434E-8AC7-D2289FF67196}" dt="2022-06-10T04:10:16.929" v="138" actId="478"/>
          <ac:picMkLst>
            <pc:docMk/>
            <pc:sldMk cId="4018538385" sldId="1351"/>
            <ac:picMk id="43" creationId="{04871DB9-D135-2332-8042-28C583D27FC8}"/>
          </ac:picMkLst>
        </pc:picChg>
      </pc:sldChg>
    </pc:docChg>
  </pc:docChgLst>
  <pc:docChgLst>
    <pc:chgData name="Nathália Demetrio" userId="73b6c4bd58836735" providerId="LiveId" clId="{3F2D678D-DB24-48BC-AFD0-4998010C7E6F}"/>
    <pc:docChg chg="undo custSel addSld modSld addSection delSection modSection">
      <pc:chgData name="Nathália Demetrio" userId="73b6c4bd58836735" providerId="LiveId" clId="{3F2D678D-DB24-48BC-AFD0-4998010C7E6F}" dt="2022-08-21T16:43:38.750" v="135" actId="17846"/>
      <pc:docMkLst>
        <pc:docMk/>
      </pc:docMkLst>
      <pc:sldChg chg="modSp mod">
        <pc:chgData name="Nathália Demetrio" userId="73b6c4bd58836735" providerId="LiveId" clId="{3F2D678D-DB24-48BC-AFD0-4998010C7E6F}" dt="2022-08-14T23:35:53.349" v="95" actId="1035"/>
        <pc:sldMkLst>
          <pc:docMk/>
          <pc:sldMk cId="1792905964" sldId="259"/>
        </pc:sldMkLst>
        <pc:spChg chg="mod">
          <ac:chgData name="Nathália Demetrio" userId="73b6c4bd58836735" providerId="LiveId" clId="{3F2D678D-DB24-48BC-AFD0-4998010C7E6F}" dt="2022-08-14T23:35:53.349" v="95" actId="1035"/>
          <ac:spMkLst>
            <pc:docMk/>
            <pc:sldMk cId="1792905964" sldId="259"/>
            <ac:spMk id="2" creationId="{00000000-0000-0000-0000-000000000000}"/>
          </ac:spMkLst>
        </pc:spChg>
        <pc:spChg chg="mod">
          <ac:chgData name="Nathália Demetrio" userId="73b6c4bd58836735" providerId="LiveId" clId="{3F2D678D-DB24-48BC-AFD0-4998010C7E6F}" dt="2022-08-14T23:35:47.702" v="78" actId="1035"/>
          <ac:spMkLst>
            <pc:docMk/>
            <pc:sldMk cId="1792905964" sldId="259"/>
            <ac:spMk id="7" creationId="{D02C0B7D-4826-F7C7-6418-07D519415B0D}"/>
          </ac:spMkLst>
        </pc:spChg>
        <pc:grpChg chg="mod">
          <ac:chgData name="Nathália Demetrio" userId="73b6c4bd58836735" providerId="LiveId" clId="{3F2D678D-DB24-48BC-AFD0-4998010C7E6F}" dt="2022-08-14T23:35:47.702" v="78" actId="1035"/>
          <ac:grpSpMkLst>
            <pc:docMk/>
            <pc:sldMk cId="1792905964" sldId="259"/>
            <ac:grpSpMk id="4" creationId="{069BDC11-F818-70F6-18C8-7DF6E0A91AE5}"/>
          </ac:grpSpMkLst>
        </pc:grpChg>
        <pc:grpChg chg="mod">
          <ac:chgData name="Nathália Demetrio" userId="73b6c4bd58836735" providerId="LiveId" clId="{3F2D678D-DB24-48BC-AFD0-4998010C7E6F}" dt="2022-08-14T23:35:47.702" v="78" actId="1035"/>
          <ac:grpSpMkLst>
            <pc:docMk/>
            <pc:sldMk cId="1792905964" sldId="259"/>
            <ac:grpSpMk id="5" creationId="{5938766E-5F05-0AD0-726A-EA9CE3D325CC}"/>
          </ac:grpSpMkLst>
        </pc:grpChg>
        <pc:picChg chg="mod">
          <ac:chgData name="Nathália Demetrio" userId="73b6c4bd58836735" providerId="LiveId" clId="{3F2D678D-DB24-48BC-AFD0-4998010C7E6F}" dt="2022-08-14T23:35:47.702" v="78" actId="1035"/>
          <ac:picMkLst>
            <pc:docMk/>
            <pc:sldMk cId="1792905964" sldId="259"/>
            <ac:picMk id="8" creationId="{1AC10818-EC9C-0E68-F7FB-B566261401D9}"/>
          </ac:picMkLst>
        </pc:picChg>
        <pc:picChg chg="mod">
          <ac:chgData name="Nathália Demetrio" userId="73b6c4bd58836735" providerId="LiveId" clId="{3F2D678D-DB24-48BC-AFD0-4998010C7E6F}" dt="2022-08-14T23:35:47.702" v="78" actId="1035"/>
          <ac:picMkLst>
            <pc:docMk/>
            <pc:sldMk cId="1792905964" sldId="259"/>
            <ac:picMk id="9" creationId="{A84E084F-C53E-03E7-E5C5-C5C2F22AD90B}"/>
          </ac:picMkLst>
        </pc:picChg>
        <pc:picChg chg="mod">
          <ac:chgData name="Nathália Demetrio" userId="73b6c4bd58836735" providerId="LiveId" clId="{3F2D678D-DB24-48BC-AFD0-4998010C7E6F}" dt="2022-08-14T23:35:47.702" v="78" actId="1035"/>
          <ac:picMkLst>
            <pc:docMk/>
            <pc:sldMk cId="1792905964" sldId="259"/>
            <ac:picMk id="10" creationId="{2CAABC05-07FF-BCDB-B0A8-DEE43BFD4CC2}"/>
          </ac:picMkLst>
        </pc:picChg>
        <pc:picChg chg="mod">
          <ac:chgData name="Nathália Demetrio" userId="73b6c4bd58836735" providerId="LiveId" clId="{3F2D678D-DB24-48BC-AFD0-4998010C7E6F}" dt="2022-08-14T23:35:47.702" v="78" actId="1035"/>
          <ac:picMkLst>
            <pc:docMk/>
            <pc:sldMk cId="1792905964" sldId="259"/>
            <ac:picMk id="11" creationId="{F04335CD-CC7A-F222-A5D6-760357963D04}"/>
          </ac:picMkLst>
        </pc:picChg>
        <pc:picChg chg="mod">
          <ac:chgData name="Nathália Demetrio" userId="73b6c4bd58836735" providerId="LiveId" clId="{3F2D678D-DB24-48BC-AFD0-4998010C7E6F}" dt="2022-08-14T23:35:47.702" v="78" actId="1035"/>
          <ac:picMkLst>
            <pc:docMk/>
            <pc:sldMk cId="1792905964" sldId="259"/>
            <ac:picMk id="12" creationId="{1B1D50C1-1BA0-E5B3-D11F-40791A914ADF}"/>
          </ac:picMkLst>
        </pc:picChg>
      </pc:sldChg>
      <pc:sldChg chg="modSp">
        <pc:chgData name="Nathália Demetrio" userId="73b6c4bd58836735" providerId="LiveId" clId="{3F2D678D-DB24-48BC-AFD0-4998010C7E6F}" dt="2022-08-14T23:37:01.022" v="120" actId="1035"/>
        <pc:sldMkLst>
          <pc:docMk/>
          <pc:sldMk cId="2906811147" sldId="298"/>
        </pc:sldMkLst>
        <pc:spChg chg="mod">
          <ac:chgData name="Nathália Demetrio" userId="73b6c4bd58836735" providerId="LiveId" clId="{3F2D678D-DB24-48BC-AFD0-4998010C7E6F}" dt="2022-08-14T23:37:01.022" v="120" actId="1035"/>
          <ac:spMkLst>
            <pc:docMk/>
            <pc:sldMk cId="2906811147" sldId="298"/>
            <ac:spMk id="17" creationId="{3D64450E-CAE7-6F95-81BA-5CCB40C74B7F}"/>
          </ac:spMkLst>
        </pc:spChg>
        <pc:grpChg chg="mod">
          <ac:chgData name="Nathália Demetrio" userId="73b6c4bd58836735" providerId="LiveId" clId="{3F2D678D-DB24-48BC-AFD0-4998010C7E6F}" dt="2022-08-14T23:37:01.022" v="120" actId="1035"/>
          <ac:grpSpMkLst>
            <pc:docMk/>
            <pc:sldMk cId="2906811147" sldId="298"/>
            <ac:grpSpMk id="14" creationId="{E42F4E34-BBE0-2CDF-68B3-894EB0AC6885}"/>
          </ac:grpSpMkLst>
        </pc:grpChg>
        <pc:grpChg chg="mod">
          <ac:chgData name="Nathália Demetrio" userId="73b6c4bd58836735" providerId="LiveId" clId="{3F2D678D-DB24-48BC-AFD0-4998010C7E6F}" dt="2022-08-14T23:37:01.022" v="120" actId="1035"/>
          <ac:grpSpMkLst>
            <pc:docMk/>
            <pc:sldMk cId="2906811147" sldId="298"/>
            <ac:grpSpMk id="15" creationId="{A42E9A62-80C2-5403-00F5-B3C0C5DF6A31}"/>
          </ac:grpSpMkLst>
        </pc:grpChg>
        <pc:picChg chg="mod">
          <ac:chgData name="Nathália Demetrio" userId="73b6c4bd58836735" providerId="LiveId" clId="{3F2D678D-DB24-48BC-AFD0-4998010C7E6F}" dt="2022-08-14T23:37:01.022" v="120" actId="1035"/>
          <ac:picMkLst>
            <pc:docMk/>
            <pc:sldMk cId="2906811147" sldId="298"/>
            <ac:picMk id="16" creationId="{C090AE11-E2E1-ABFD-9F07-93C0A1A02E63}"/>
          </ac:picMkLst>
        </pc:picChg>
        <pc:picChg chg="mod">
          <ac:chgData name="Nathália Demetrio" userId="73b6c4bd58836735" providerId="LiveId" clId="{3F2D678D-DB24-48BC-AFD0-4998010C7E6F}" dt="2022-08-14T23:37:01.022" v="120" actId="1035"/>
          <ac:picMkLst>
            <pc:docMk/>
            <pc:sldMk cId="2906811147" sldId="298"/>
            <ac:picMk id="18" creationId="{1B11057F-66FB-C72A-92CC-41430022B0B6}"/>
          </ac:picMkLst>
        </pc:picChg>
        <pc:picChg chg="mod">
          <ac:chgData name="Nathália Demetrio" userId="73b6c4bd58836735" providerId="LiveId" clId="{3F2D678D-DB24-48BC-AFD0-4998010C7E6F}" dt="2022-08-14T23:37:01.022" v="120" actId="1035"/>
          <ac:picMkLst>
            <pc:docMk/>
            <pc:sldMk cId="2906811147" sldId="298"/>
            <ac:picMk id="19" creationId="{23B05204-75FE-0DFD-2959-01A0DA66D158}"/>
          </ac:picMkLst>
        </pc:picChg>
        <pc:picChg chg="mod">
          <ac:chgData name="Nathália Demetrio" userId="73b6c4bd58836735" providerId="LiveId" clId="{3F2D678D-DB24-48BC-AFD0-4998010C7E6F}" dt="2022-08-14T23:37:01.022" v="120" actId="1035"/>
          <ac:picMkLst>
            <pc:docMk/>
            <pc:sldMk cId="2906811147" sldId="298"/>
            <ac:picMk id="20" creationId="{C112E75B-6ED4-F4D8-555B-42849B4CD4A2}"/>
          </ac:picMkLst>
        </pc:picChg>
        <pc:picChg chg="mod">
          <ac:chgData name="Nathália Demetrio" userId="73b6c4bd58836735" providerId="LiveId" clId="{3F2D678D-DB24-48BC-AFD0-4998010C7E6F}" dt="2022-08-14T23:37:01.022" v="120" actId="1035"/>
          <ac:picMkLst>
            <pc:docMk/>
            <pc:sldMk cId="2906811147" sldId="298"/>
            <ac:picMk id="21" creationId="{A562448D-636B-D2BC-AD96-ADADEF5614DE}"/>
          </ac:picMkLst>
        </pc:picChg>
        <pc:picChg chg="mod">
          <ac:chgData name="Nathália Demetrio" userId="73b6c4bd58836735" providerId="LiveId" clId="{3F2D678D-DB24-48BC-AFD0-4998010C7E6F}" dt="2022-08-14T23:37:01.022" v="120" actId="1035"/>
          <ac:picMkLst>
            <pc:docMk/>
            <pc:sldMk cId="2906811147" sldId="298"/>
            <ac:picMk id="1026" creationId="{22EA659E-5096-709C-12CE-2B6147CFEBC0}"/>
          </ac:picMkLst>
        </pc:picChg>
      </pc:sldChg>
      <pc:sldChg chg="modSp">
        <pc:chgData name="Nathália Demetrio" userId="73b6c4bd58836735" providerId="LiveId" clId="{3F2D678D-DB24-48BC-AFD0-4998010C7E6F}" dt="2022-08-14T23:35:36.764" v="75" actId="1035"/>
        <pc:sldMkLst>
          <pc:docMk/>
          <pc:sldMk cId="3683050029" sldId="318"/>
        </pc:sldMkLst>
        <pc:spChg chg="mod">
          <ac:chgData name="Nathália Demetrio" userId="73b6c4bd58836735" providerId="LiveId" clId="{3F2D678D-DB24-48BC-AFD0-4998010C7E6F}" dt="2022-08-14T23:35:36.764" v="75" actId="1035"/>
          <ac:spMkLst>
            <pc:docMk/>
            <pc:sldMk cId="3683050029" sldId="318"/>
            <ac:spMk id="2" creationId="{00000000-0000-0000-0000-000000000000}"/>
          </ac:spMkLst>
        </pc:spChg>
        <pc:spChg chg="mod">
          <ac:chgData name="Nathália Demetrio" userId="73b6c4bd58836735" providerId="LiveId" clId="{3F2D678D-DB24-48BC-AFD0-4998010C7E6F}" dt="2022-08-14T23:35:36.764" v="75" actId="1035"/>
          <ac:spMkLst>
            <pc:docMk/>
            <pc:sldMk cId="3683050029" sldId="318"/>
            <ac:spMk id="7" creationId="{D02C0B7D-4826-F7C7-6418-07D519415B0D}"/>
          </ac:spMkLst>
        </pc:spChg>
        <pc:grpChg chg="mod">
          <ac:chgData name="Nathália Demetrio" userId="73b6c4bd58836735" providerId="LiveId" clId="{3F2D678D-DB24-48BC-AFD0-4998010C7E6F}" dt="2022-08-14T23:35:36.764" v="75" actId="1035"/>
          <ac:grpSpMkLst>
            <pc:docMk/>
            <pc:sldMk cId="3683050029" sldId="318"/>
            <ac:grpSpMk id="4" creationId="{069BDC11-F818-70F6-18C8-7DF6E0A91AE5}"/>
          </ac:grpSpMkLst>
        </pc:grpChg>
        <pc:grpChg chg="mod">
          <ac:chgData name="Nathália Demetrio" userId="73b6c4bd58836735" providerId="LiveId" clId="{3F2D678D-DB24-48BC-AFD0-4998010C7E6F}" dt="2022-08-14T23:35:36.764" v="75" actId="1035"/>
          <ac:grpSpMkLst>
            <pc:docMk/>
            <pc:sldMk cId="3683050029" sldId="318"/>
            <ac:grpSpMk id="5" creationId="{5938766E-5F05-0AD0-726A-EA9CE3D325CC}"/>
          </ac:grpSpMkLst>
        </pc:grpChg>
        <pc:picChg chg="mod">
          <ac:chgData name="Nathália Demetrio" userId="73b6c4bd58836735" providerId="LiveId" clId="{3F2D678D-DB24-48BC-AFD0-4998010C7E6F}" dt="2022-08-14T23:35:36.764" v="75" actId="1035"/>
          <ac:picMkLst>
            <pc:docMk/>
            <pc:sldMk cId="3683050029" sldId="318"/>
            <ac:picMk id="8" creationId="{1AC10818-EC9C-0E68-F7FB-B566261401D9}"/>
          </ac:picMkLst>
        </pc:picChg>
        <pc:picChg chg="mod">
          <ac:chgData name="Nathália Demetrio" userId="73b6c4bd58836735" providerId="LiveId" clId="{3F2D678D-DB24-48BC-AFD0-4998010C7E6F}" dt="2022-08-14T23:35:36.764" v="75" actId="1035"/>
          <ac:picMkLst>
            <pc:docMk/>
            <pc:sldMk cId="3683050029" sldId="318"/>
            <ac:picMk id="9" creationId="{A84E084F-C53E-03E7-E5C5-C5C2F22AD90B}"/>
          </ac:picMkLst>
        </pc:picChg>
        <pc:picChg chg="mod">
          <ac:chgData name="Nathália Demetrio" userId="73b6c4bd58836735" providerId="LiveId" clId="{3F2D678D-DB24-48BC-AFD0-4998010C7E6F}" dt="2022-08-14T23:35:36.764" v="75" actId="1035"/>
          <ac:picMkLst>
            <pc:docMk/>
            <pc:sldMk cId="3683050029" sldId="318"/>
            <ac:picMk id="10" creationId="{2CAABC05-07FF-BCDB-B0A8-DEE43BFD4CC2}"/>
          </ac:picMkLst>
        </pc:picChg>
        <pc:picChg chg="mod">
          <ac:chgData name="Nathália Demetrio" userId="73b6c4bd58836735" providerId="LiveId" clId="{3F2D678D-DB24-48BC-AFD0-4998010C7E6F}" dt="2022-08-14T23:35:36.764" v="75" actId="1035"/>
          <ac:picMkLst>
            <pc:docMk/>
            <pc:sldMk cId="3683050029" sldId="318"/>
            <ac:picMk id="11" creationId="{F04335CD-CC7A-F222-A5D6-760357963D04}"/>
          </ac:picMkLst>
        </pc:picChg>
        <pc:picChg chg="mod">
          <ac:chgData name="Nathália Demetrio" userId="73b6c4bd58836735" providerId="LiveId" clId="{3F2D678D-DB24-48BC-AFD0-4998010C7E6F}" dt="2022-08-14T23:35:36.764" v="75" actId="1035"/>
          <ac:picMkLst>
            <pc:docMk/>
            <pc:sldMk cId="3683050029" sldId="318"/>
            <ac:picMk id="12" creationId="{1B1D50C1-1BA0-E5B3-D11F-40791A914ADF}"/>
          </ac:picMkLst>
        </pc:picChg>
      </pc:sldChg>
      <pc:sldChg chg="addSp delSp modSp add mod delAnim modAnim">
        <pc:chgData name="Nathália Demetrio" userId="73b6c4bd58836735" providerId="LiveId" clId="{3F2D678D-DB24-48BC-AFD0-4998010C7E6F}" dt="2022-08-14T23:35:06.557" v="54" actId="20577"/>
        <pc:sldMkLst>
          <pc:docMk/>
          <pc:sldMk cId="1565037029" sldId="1359"/>
        </pc:sldMkLst>
        <pc:spChg chg="add mod">
          <ac:chgData name="Nathália Demetrio" userId="73b6c4bd58836735" providerId="LiveId" clId="{3F2D678D-DB24-48BC-AFD0-4998010C7E6F}" dt="2022-08-14T23:35:06.557" v="54" actId="20577"/>
          <ac:spMkLst>
            <pc:docMk/>
            <pc:sldMk cId="1565037029" sldId="1359"/>
            <ac:spMk id="3" creationId="{718A9971-7661-B157-B9D1-3E31E0416226}"/>
          </ac:spMkLst>
        </pc:spChg>
        <pc:spChg chg="mod">
          <ac:chgData name="Nathália Demetrio" userId="73b6c4bd58836735" providerId="LiveId" clId="{3F2D678D-DB24-48BC-AFD0-4998010C7E6F}" dt="2022-08-14T23:34:04.766" v="20" actId="1035"/>
          <ac:spMkLst>
            <pc:docMk/>
            <pc:sldMk cId="1565037029" sldId="1359"/>
            <ac:spMk id="5" creationId="{20F6DD2A-D177-458D-FA25-9D5D243B1704}"/>
          </ac:spMkLst>
        </pc:spChg>
        <pc:spChg chg="mod">
          <ac:chgData name="Nathália Demetrio" userId="73b6c4bd58836735" providerId="LiveId" clId="{3F2D678D-DB24-48BC-AFD0-4998010C7E6F}" dt="2022-08-14T23:34:04.766" v="20" actId="1035"/>
          <ac:spMkLst>
            <pc:docMk/>
            <pc:sldMk cId="1565037029" sldId="1359"/>
            <ac:spMk id="6" creationId="{54D62E98-44F9-B73B-6A12-03D82AE30C51}"/>
          </ac:spMkLst>
        </pc:spChg>
        <pc:spChg chg="mod">
          <ac:chgData name="Nathália Demetrio" userId="73b6c4bd58836735" providerId="LiveId" clId="{3F2D678D-DB24-48BC-AFD0-4998010C7E6F}" dt="2022-08-14T23:34:04.766" v="20" actId="1035"/>
          <ac:spMkLst>
            <pc:docMk/>
            <pc:sldMk cId="1565037029" sldId="1359"/>
            <ac:spMk id="14" creationId="{78DA3DF6-6F77-AD17-E9DF-0411AE3F9271}"/>
          </ac:spMkLst>
        </pc:spChg>
        <pc:spChg chg="mod">
          <ac:chgData name="Nathália Demetrio" userId="73b6c4bd58836735" providerId="LiveId" clId="{3F2D678D-DB24-48BC-AFD0-4998010C7E6F}" dt="2022-08-14T23:34:04.766" v="20" actId="1035"/>
          <ac:spMkLst>
            <pc:docMk/>
            <pc:sldMk cId="1565037029" sldId="1359"/>
            <ac:spMk id="15" creationId="{03778B66-E642-7457-4A26-C216CB4BD325}"/>
          </ac:spMkLst>
        </pc:spChg>
        <pc:spChg chg="mod">
          <ac:chgData name="Nathália Demetrio" userId="73b6c4bd58836735" providerId="LiveId" clId="{3F2D678D-DB24-48BC-AFD0-4998010C7E6F}" dt="2022-08-14T23:34:04.766" v="20" actId="1035"/>
          <ac:spMkLst>
            <pc:docMk/>
            <pc:sldMk cId="1565037029" sldId="1359"/>
            <ac:spMk id="16" creationId="{8317D0E5-B4FA-4756-B4F7-84CE72687EDA}"/>
          </ac:spMkLst>
        </pc:spChg>
        <pc:spChg chg="mod">
          <ac:chgData name="Nathália Demetrio" userId="73b6c4bd58836735" providerId="LiveId" clId="{3F2D678D-DB24-48BC-AFD0-4998010C7E6F}" dt="2022-08-14T23:34:04.766" v="20" actId="1035"/>
          <ac:spMkLst>
            <pc:docMk/>
            <pc:sldMk cId="1565037029" sldId="1359"/>
            <ac:spMk id="18" creationId="{0A5E5C7D-B276-3EE8-BEDC-067443B26C6F}"/>
          </ac:spMkLst>
        </pc:spChg>
        <pc:spChg chg="mod">
          <ac:chgData name="Nathália Demetrio" userId="73b6c4bd58836735" providerId="LiveId" clId="{3F2D678D-DB24-48BC-AFD0-4998010C7E6F}" dt="2022-08-14T23:34:04.766" v="20" actId="1035"/>
          <ac:spMkLst>
            <pc:docMk/>
            <pc:sldMk cId="1565037029" sldId="1359"/>
            <ac:spMk id="19" creationId="{9B310769-8D21-CD54-D99A-1C40CB16A195}"/>
          </ac:spMkLst>
        </pc:spChg>
        <pc:spChg chg="mod">
          <ac:chgData name="Nathália Demetrio" userId="73b6c4bd58836735" providerId="LiveId" clId="{3F2D678D-DB24-48BC-AFD0-4998010C7E6F}" dt="2022-08-14T23:34:04.766" v="20" actId="1035"/>
          <ac:spMkLst>
            <pc:docMk/>
            <pc:sldMk cId="1565037029" sldId="1359"/>
            <ac:spMk id="20" creationId="{718D6540-EBE2-A3FF-B291-53B7FDCCF542}"/>
          </ac:spMkLst>
        </pc:spChg>
        <pc:spChg chg="mod">
          <ac:chgData name="Nathália Demetrio" userId="73b6c4bd58836735" providerId="LiveId" clId="{3F2D678D-DB24-48BC-AFD0-4998010C7E6F}" dt="2022-08-14T23:34:04.766" v="20" actId="1035"/>
          <ac:spMkLst>
            <pc:docMk/>
            <pc:sldMk cId="1565037029" sldId="1359"/>
            <ac:spMk id="21" creationId="{3D4D1DC6-86FE-B08D-413B-5BD46E9F7FE6}"/>
          </ac:spMkLst>
        </pc:spChg>
        <pc:spChg chg="mod">
          <ac:chgData name="Nathália Demetrio" userId="73b6c4bd58836735" providerId="LiveId" clId="{3F2D678D-DB24-48BC-AFD0-4998010C7E6F}" dt="2022-08-14T23:34:04.766" v="20" actId="1035"/>
          <ac:spMkLst>
            <pc:docMk/>
            <pc:sldMk cId="1565037029" sldId="1359"/>
            <ac:spMk id="22" creationId="{62D95CEF-2998-850E-F72F-BA8F9D11D942}"/>
          </ac:spMkLst>
        </pc:spChg>
        <pc:spChg chg="mod">
          <ac:chgData name="Nathália Demetrio" userId="73b6c4bd58836735" providerId="LiveId" clId="{3F2D678D-DB24-48BC-AFD0-4998010C7E6F}" dt="2022-08-14T23:34:04.766" v="20" actId="1035"/>
          <ac:spMkLst>
            <pc:docMk/>
            <pc:sldMk cId="1565037029" sldId="1359"/>
            <ac:spMk id="23" creationId="{AAB4A794-E590-BC13-17F3-5C4E3A5785A8}"/>
          </ac:spMkLst>
        </pc:spChg>
        <pc:spChg chg="mod">
          <ac:chgData name="Nathália Demetrio" userId="73b6c4bd58836735" providerId="LiveId" clId="{3F2D678D-DB24-48BC-AFD0-4998010C7E6F}" dt="2022-08-14T23:34:23.961" v="32" actId="20577"/>
          <ac:spMkLst>
            <pc:docMk/>
            <pc:sldMk cId="1565037029" sldId="1359"/>
            <ac:spMk id="24" creationId="{C30BE593-7298-D15A-E142-E96F89A3F13D}"/>
          </ac:spMkLst>
        </pc:spChg>
        <pc:spChg chg="mod">
          <ac:chgData name="Nathália Demetrio" userId="73b6c4bd58836735" providerId="LiveId" clId="{3F2D678D-DB24-48BC-AFD0-4998010C7E6F}" dt="2022-08-14T23:34:04.766" v="20" actId="1035"/>
          <ac:spMkLst>
            <pc:docMk/>
            <pc:sldMk cId="1565037029" sldId="1359"/>
            <ac:spMk id="28" creationId="{1C910E9F-C1A5-CE99-FCF4-82C69A723215}"/>
          </ac:spMkLst>
        </pc:spChg>
        <pc:spChg chg="mod">
          <ac:chgData name="Nathália Demetrio" userId="73b6c4bd58836735" providerId="LiveId" clId="{3F2D678D-DB24-48BC-AFD0-4998010C7E6F}" dt="2022-08-14T23:34:04.766" v="20" actId="1035"/>
          <ac:spMkLst>
            <pc:docMk/>
            <pc:sldMk cId="1565037029" sldId="1359"/>
            <ac:spMk id="29" creationId="{085EFA1C-FFE2-F26F-901A-AA004EB9173E}"/>
          </ac:spMkLst>
        </pc:spChg>
        <pc:spChg chg="mod">
          <ac:chgData name="Nathália Demetrio" userId="73b6c4bd58836735" providerId="LiveId" clId="{3F2D678D-DB24-48BC-AFD0-4998010C7E6F}" dt="2022-08-14T23:34:04.766" v="20" actId="1035"/>
          <ac:spMkLst>
            <pc:docMk/>
            <pc:sldMk cId="1565037029" sldId="1359"/>
            <ac:spMk id="30" creationId="{3ED3094E-C4F9-7C06-30F8-E5164CDAE4F9}"/>
          </ac:spMkLst>
        </pc:spChg>
        <pc:spChg chg="mod">
          <ac:chgData name="Nathália Demetrio" userId="73b6c4bd58836735" providerId="LiveId" clId="{3F2D678D-DB24-48BC-AFD0-4998010C7E6F}" dt="2022-08-14T23:34:04.766" v="20" actId="1035"/>
          <ac:spMkLst>
            <pc:docMk/>
            <pc:sldMk cId="1565037029" sldId="1359"/>
            <ac:spMk id="31" creationId="{87EB912A-CEA1-F8D1-11E0-0C9740B39F6E}"/>
          </ac:spMkLst>
        </pc:spChg>
        <pc:picChg chg="add mod">
          <ac:chgData name="Nathália Demetrio" userId="73b6c4bd58836735" providerId="LiveId" clId="{3F2D678D-DB24-48BC-AFD0-4998010C7E6F}" dt="2022-08-14T23:35:01.619" v="42" actId="207"/>
          <ac:picMkLst>
            <pc:docMk/>
            <pc:sldMk cId="1565037029" sldId="1359"/>
            <ac:picMk id="4" creationId="{4C8FB262-03F0-B858-B9FA-6FF809AE5F49}"/>
          </ac:picMkLst>
        </pc:picChg>
        <pc:picChg chg="del mod">
          <ac:chgData name="Nathália Demetrio" userId="73b6c4bd58836735" providerId="LiveId" clId="{3F2D678D-DB24-48BC-AFD0-4998010C7E6F}" dt="2022-08-14T23:34:46" v="37" actId="478"/>
          <ac:picMkLst>
            <pc:docMk/>
            <pc:sldMk cId="1565037029" sldId="1359"/>
            <ac:picMk id="25" creationId="{11BE10B1-0413-0E0E-C868-8B6D89490B8A}"/>
          </ac:picMkLst>
        </pc:picChg>
      </pc:sldChg>
    </pc:docChg>
  </pc:docChgLst>
  <pc:docChgLst>
    <pc:chgData name="Nathália Demetrio" userId="73b6c4bd58836735" providerId="LiveId" clId="{6D6C9C41-DF42-4EF0-A890-ED90D6FD2B7B}"/>
    <pc:docChg chg="undo custSel addSld delSld modSld sldOrd delMainMaster addSection delSection modSection">
      <pc:chgData name="Nathália Demetrio" userId="73b6c4bd58836735" providerId="LiveId" clId="{6D6C9C41-DF42-4EF0-A890-ED90D6FD2B7B}" dt="2022-07-15T03:56:26.851" v="141" actId="22"/>
      <pc:docMkLst>
        <pc:docMk/>
      </pc:docMkLst>
      <pc:sldChg chg="del">
        <pc:chgData name="Nathália Demetrio" userId="73b6c4bd58836735" providerId="LiveId" clId="{6D6C9C41-DF42-4EF0-A890-ED90D6FD2B7B}" dt="2022-07-15T01:34:26.707" v="61" actId="47"/>
        <pc:sldMkLst>
          <pc:docMk/>
          <pc:sldMk cId="3708352490" sldId="703"/>
        </pc:sldMkLst>
      </pc:sldChg>
      <pc:sldChg chg="del">
        <pc:chgData name="Nathália Demetrio" userId="73b6c4bd58836735" providerId="LiveId" clId="{6D6C9C41-DF42-4EF0-A890-ED90D6FD2B7B}" dt="2022-07-15T01:34:26.707" v="61" actId="47"/>
        <pc:sldMkLst>
          <pc:docMk/>
          <pc:sldMk cId="2830365596" sldId="704"/>
        </pc:sldMkLst>
      </pc:sldChg>
      <pc:sldChg chg="del">
        <pc:chgData name="Nathália Demetrio" userId="73b6c4bd58836735" providerId="LiveId" clId="{6D6C9C41-DF42-4EF0-A890-ED90D6FD2B7B}" dt="2022-07-15T01:34:26.707" v="61" actId="47"/>
        <pc:sldMkLst>
          <pc:docMk/>
          <pc:sldMk cId="2538909833" sldId="705"/>
        </pc:sldMkLst>
      </pc:sldChg>
      <pc:sldChg chg="del">
        <pc:chgData name="Nathália Demetrio" userId="73b6c4bd58836735" providerId="LiveId" clId="{6D6C9C41-DF42-4EF0-A890-ED90D6FD2B7B}" dt="2022-07-15T01:34:36.536" v="62" actId="47"/>
        <pc:sldMkLst>
          <pc:docMk/>
          <pc:sldMk cId="2296981243" sldId="710"/>
        </pc:sldMkLst>
      </pc:sldChg>
      <pc:sldChg chg="del">
        <pc:chgData name="Nathália Demetrio" userId="73b6c4bd58836735" providerId="LiveId" clId="{6D6C9C41-DF42-4EF0-A890-ED90D6FD2B7B}" dt="2022-07-15T01:35:24.371" v="68" actId="47"/>
        <pc:sldMkLst>
          <pc:docMk/>
          <pc:sldMk cId="1546900191" sldId="711"/>
        </pc:sldMkLst>
      </pc:sldChg>
      <pc:sldChg chg="del">
        <pc:chgData name="Nathália Demetrio" userId="73b6c4bd58836735" providerId="LiveId" clId="{6D6C9C41-DF42-4EF0-A890-ED90D6FD2B7B}" dt="2022-07-15T01:34:26.707" v="61" actId="47"/>
        <pc:sldMkLst>
          <pc:docMk/>
          <pc:sldMk cId="3511443559" sldId="737"/>
        </pc:sldMkLst>
      </pc:sldChg>
      <pc:sldChg chg="del">
        <pc:chgData name="Nathália Demetrio" userId="73b6c4bd58836735" providerId="LiveId" clId="{6D6C9C41-DF42-4EF0-A890-ED90D6FD2B7B}" dt="2022-07-15T01:13:04.425" v="24" actId="47"/>
        <pc:sldMkLst>
          <pc:docMk/>
          <pc:sldMk cId="3623456410" sldId="793"/>
        </pc:sldMkLst>
      </pc:sldChg>
      <pc:sldChg chg="addSp modSp mod">
        <pc:chgData name="Nathália Demetrio" userId="73b6c4bd58836735" providerId="LiveId" clId="{6D6C9C41-DF42-4EF0-A890-ED90D6FD2B7B}" dt="2022-07-15T02:20:18.818" v="127" actId="22"/>
        <pc:sldMkLst>
          <pc:docMk/>
          <pc:sldMk cId="3660246317" sldId="807"/>
        </pc:sldMkLst>
        <pc:picChg chg="add">
          <ac:chgData name="Nathália Demetrio" userId="73b6c4bd58836735" providerId="LiveId" clId="{6D6C9C41-DF42-4EF0-A890-ED90D6FD2B7B}" dt="2022-07-15T01:54:52.836" v="122" actId="22"/>
          <ac:picMkLst>
            <pc:docMk/>
            <pc:sldMk cId="3660246317" sldId="807"/>
            <ac:picMk id="3" creationId="{D00B44EA-0279-5EDF-17F9-FC7C6E0CEAD9}"/>
          </ac:picMkLst>
        </pc:picChg>
        <pc:picChg chg="add">
          <ac:chgData name="Nathália Demetrio" userId="73b6c4bd58836735" providerId="LiveId" clId="{6D6C9C41-DF42-4EF0-A890-ED90D6FD2B7B}" dt="2022-07-15T02:20:18.818" v="127" actId="22"/>
          <ac:picMkLst>
            <pc:docMk/>
            <pc:sldMk cId="3660246317" sldId="807"/>
            <ac:picMk id="6" creationId="{364EF50A-F2A2-7F38-D2E8-60C0C109839E}"/>
          </ac:picMkLst>
        </pc:picChg>
        <pc:picChg chg="add mod">
          <ac:chgData name="Nathália Demetrio" userId="73b6c4bd58836735" providerId="LiveId" clId="{6D6C9C41-DF42-4EF0-A890-ED90D6FD2B7B}" dt="2022-07-15T02:20:03.668" v="126"/>
          <ac:picMkLst>
            <pc:docMk/>
            <pc:sldMk cId="3660246317" sldId="807"/>
            <ac:picMk id="39" creationId="{0C867DB2-A044-0978-230D-A888840272E0}"/>
          </ac:picMkLst>
        </pc:picChg>
      </pc:sldChg>
      <pc:sldChg chg="addSp delSp mod">
        <pc:chgData name="Nathália Demetrio" userId="73b6c4bd58836735" providerId="LiveId" clId="{6D6C9C41-DF42-4EF0-A890-ED90D6FD2B7B}" dt="2022-07-15T02:19:59.587" v="125" actId="21"/>
        <pc:sldMkLst>
          <pc:docMk/>
          <pc:sldMk cId="64759355" sldId="808"/>
        </pc:sldMkLst>
        <pc:picChg chg="add">
          <ac:chgData name="Nathália Demetrio" userId="73b6c4bd58836735" providerId="LiveId" clId="{6D6C9C41-DF42-4EF0-A890-ED90D6FD2B7B}" dt="2022-07-15T02:19:07.465" v="123" actId="22"/>
          <ac:picMkLst>
            <pc:docMk/>
            <pc:sldMk cId="64759355" sldId="808"/>
            <ac:picMk id="3" creationId="{1BBB0C03-03C7-3051-B81B-08DE738CBF93}"/>
          </ac:picMkLst>
        </pc:picChg>
        <pc:picChg chg="add del">
          <ac:chgData name="Nathália Demetrio" userId="73b6c4bd58836735" providerId="LiveId" clId="{6D6C9C41-DF42-4EF0-A890-ED90D6FD2B7B}" dt="2022-07-15T02:19:59.587" v="125" actId="21"/>
          <ac:picMkLst>
            <pc:docMk/>
            <pc:sldMk cId="64759355" sldId="808"/>
            <ac:picMk id="5" creationId="{F71313B7-228E-ECF1-7EB8-6B7F63B63192}"/>
          </ac:picMkLst>
        </pc:picChg>
      </pc:sldChg>
      <pc:sldChg chg="addSp modSp mod">
        <pc:chgData name="Nathália Demetrio" userId="73b6c4bd58836735" providerId="LiveId" clId="{6D6C9C41-DF42-4EF0-A890-ED90D6FD2B7B}" dt="2022-07-15T02:23:18.133" v="131" actId="22"/>
        <pc:sldMkLst>
          <pc:docMk/>
          <pc:sldMk cId="2010646689" sldId="809"/>
        </pc:sldMkLst>
        <pc:picChg chg="add mod">
          <ac:chgData name="Nathália Demetrio" userId="73b6c4bd58836735" providerId="LiveId" clId="{6D6C9C41-DF42-4EF0-A890-ED90D6FD2B7B}" dt="2022-07-15T01:53:09.214" v="119" actId="1076"/>
          <ac:picMkLst>
            <pc:docMk/>
            <pc:sldMk cId="2010646689" sldId="809"/>
            <ac:picMk id="4" creationId="{9CC1CBB8-2ABC-A7AF-1E84-86CED4D0270F}"/>
          </ac:picMkLst>
        </pc:picChg>
        <pc:picChg chg="add mod">
          <ac:chgData name="Nathália Demetrio" userId="73b6c4bd58836735" providerId="LiveId" clId="{6D6C9C41-DF42-4EF0-A890-ED90D6FD2B7B}" dt="2022-07-15T01:53:07.917" v="118" actId="1076"/>
          <ac:picMkLst>
            <pc:docMk/>
            <pc:sldMk cId="2010646689" sldId="809"/>
            <ac:picMk id="6" creationId="{641263B3-A1CC-2388-1083-E1199A7340CA}"/>
          </ac:picMkLst>
        </pc:picChg>
        <pc:picChg chg="add">
          <ac:chgData name="Nathália Demetrio" userId="73b6c4bd58836735" providerId="LiveId" clId="{6D6C9C41-DF42-4EF0-A890-ED90D6FD2B7B}" dt="2022-07-15T01:53:22.596" v="120" actId="22"/>
          <ac:picMkLst>
            <pc:docMk/>
            <pc:sldMk cId="2010646689" sldId="809"/>
            <ac:picMk id="10" creationId="{90C86476-673D-EEED-4D51-467D790A9DA3}"/>
          </ac:picMkLst>
        </pc:picChg>
        <pc:picChg chg="add">
          <ac:chgData name="Nathália Demetrio" userId="73b6c4bd58836735" providerId="LiveId" clId="{6D6C9C41-DF42-4EF0-A890-ED90D6FD2B7B}" dt="2022-07-15T01:54:17.870" v="121" actId="22"/>
          <ac:picMkLst>
            <pc:docMk/>
            <pc:sldMk cId="2010646689" sldId="809"/>
            <ac:picMk id="12" creationId="{F0E0E600-9343-E4CA-8FDF-98103517FBD4}"/>
          </ac:picMkLst>
        </pc:picChg>
        <pc:picChg chg="add">
          <ac:chgData name="Nathália Demetrio" userId="73b6c4bd58836735" providerId="LiveId" clId="{6D6C9C41-DF42-4EF0-A890-ED90D6FD2B7B}" dt="2022-07-15T02:22:30.686" v="129" actId="22"/>
          <ac:picMkLst>
            <pc:docMk/>
            <pc:sldMk cId="2010646689" sldId="809"/>
            <ac:picMk id="15" creationId="{2A3D5D82-6750-1273-167B-343347F63D94}"/>
          </ac:picMkLst>
        </pc:picChg>
        <pc:picChg chg="add">
          <ac:chgData name="Nathália Demetrio" userId="73b6c4bd58836735" providerId="LiveId" clId="{6D6C9C41-DF42-4EF0-A890-ED90D6FD2B7B}" dt="2022-07-15T02:22:44.466" v="130" actId="22"/>
          <ac:picMkLst>
            <pc:docMk/>
            <pc:sldMk cId="2010646689" sldId="809"/>
            <ac:picMk id="18" creationId="{768730D2-6CC8-3D1C-190A-42F32179B607}"/>
          </ac:picMkLst>
        </pc:picChg>
        <pc:picChg chg="add">
          <ac:chgData name="Nathália Demetrio" userId="73b6c4bd58836735" providerId="LiveId" clId="{6D6C9C41-DF42-4EF0-A890-ED90D6FD2B7B}" dt="2022-07-15T02:23:18.133" v="131" actId="22"/>
          <ac:picMkLst>
            <pc:docMk/>
            <pc:sldMk cId="2010646689" sldId="809"/>
            <ac:picMk id="21" creationId="{497E2CB7-2DE8-EB6D-EF94-385A86A03335}"/>
          </ac:picMkLst>
        </pc:picChg>
      </pc:sldChg>
      <pc:sldChg chg="del">
        <pc:chgData name="Nathália Demetrio" userId="73b6c4bd58836735" providerId="LiveId" clId="{6D6C9C41-DF42-4EF0-A890-ED90D6FD2B7B}" dt="2022-07-15T01:35:23.140" v="67" actId="47"/>
        <pc:sldMkLst>
          <pc:docMk/>
          <pc:sldMk cId="449100746" sldId="810"/>
        </pc:sldMkLst>
      </pc:sldChg>
      <pc:sldChg chg="del">
        <pc:chgData name="Nathália Demetrio" userId="73b6c4bd58836735" providerId="LiveId" clId="{6D6C9C41-DF42-4EF0-A890-ED90D6FD2B7B}" dt="2022-07-15T01:34:48.919" v="63" actId="47"/>
        <pc:sldMkLst>
          <pc:docMk/>
          <pc:sldMk cId="2434022288" sldId="811"/>
        </pc:sldMkLst>
      </pc:sldChg>
      <pc:sldChg chg="del">
        <pc:chgData name="Nathália Demetrio" userId="73b6c4bd58836735" providerId="LiveId" clId="{6D6C9C41-DF42-4EF0-A890-ED90D6FD2B7B}" dt="2022-07-15T01:13:04.425" v="24" actId="47"/>
        <pc:sldMkLst>
          <pc:docMk/>
          <pc:sldMk cId="1524119105" sldId="812"/>
        </pc:sldMkLst>
      </pc:sldChg>
      <pc:sldChg chg="del">
        <pc:chgData name="Nathália Demetrio" userId="73b6c4bd58836735" providerId="LiveId" clId="{6D6C9C41-DF42-4EF0-A890-ED90D6FD2B7B}" dt="2022-07-15T01:13:04.425" v="24" actId="47"/>
        <pc:sldMkLst>
          <pc:docMk/>
          <pc:sldMk cId="705008351" sldId="813"/>
        </pc:sldMkLst>
      </pc:sldChg>
      <pc:sldChg chg="del">
        <pc:chgData name="Nathália Demetrio" userId="73b6c4bd58836735" providerId="LiveId" clId="{6D6C9C41-DF42-4EF0-A890-ED90D6FD2B7B}" dt="2022-07-15T01:13:04.425" v="24" actId="47"/>
        <pc:sldMkLst>
          <pc:docMk/>
          <pc:sldMk cId="420415553" sldId="814"/>
        </pc:sldMkLst>
      </pc:sldChg>
      <pc:sldChg chg="addSp mod">
        <pc:chgData name="Nathália Demetrio" userId="73b6c4bd58836735" providerId="LiveId" clId="{6D6C9C41-DF42-4EF0-A890-ED90D6FD2B7B}" dt="2022-07-15T02:20:52.403" v="128" actId="22"/>
        <pc:sldMkLst>
          <pc:docMk/>
          <pc:sldMk cId="690193465" sldId="816"/>
        </pc:sldMkLst>
        <pc:picChg chg="add">
          <ac:chgData name="Nathália Demetrio" userId="73b6c4bd58836735" providerId="LiveId" clId="{6D6C9C41-DF42-4EF0-A890-ED90D6FD2B7B}" dt="2022-07-15T02:20:52.403" v="128" actId="22"/>
          <ac:picMkLst>
            <pc:docMk/>
            <pc:sldMk cId="690193465" sldId="816"/>
            <ac:picMk id="3" creationId="{0062CC7D-7E22-5F17-D525-F2C3BEBB1C0E}"/>
          </ac:picMkLst>
        </pc:picChg>
      </pc:sldChg>
      <pc:sldChg chg="add del">
        <pc:chgData name="Nathália Demetrio" userId="73b6c4bd58836735" providerId="LiveId" clId="{6D6C9C41-DF42-4EF0-A890-ED90D6FD2B7B}" dt="2022-07-15T01:09:46.596" v="16"/>
        <pc:sldMkLst>
          <pc:docMk/>
          <pc:sldMk cId="426280439" sldId="1082"/>
        </pc:sldMkLst>
      </pc:sldChg>
      <pc:sldChg chg="del">
        <pc:chgData name="Nathália Demetrio" userId="73b6c4bd58836735" providerId="LiveId" clId="{6D6C9C41-DF42-4EF0-A890-ED90D6FD2B7B}" dt="2022-07-15T01:09:32.017" v="10" actId="2696"/>
        <pc:sldMkLst>
          <pc:docMk/>
          <pc:sldMk cId="1501161619" sldId="1082"/>
        </pc:sldMkLst>
      </pc:sldChg>
      <pc:sldChg chg="addSp modSp mod">
        <pc:chgData name="Nathália Demetrio" userId="73b6c4bd58836735" providerId="LiveId" clId="{6D6C9C41-DF42-4EF0-A890-ED90D6FD2B7B}" dt="2022-07-15T01:44:18.658" v="78" actId="22"/>
        <pc:sldMkLst>
          <pc:docMk/>
          <pc:sldMk cId="1910118326" sldId="1098"/>
        </pc:sldMkLst>
        <pc:picChg chg="add mod">
          <ac:chgData name="Nathália Demetrio" userId="73b6c4bd58836735" providerId="LiveId" clId="{6D6C9C41-DF42-4EF0-A890-ED90D6FD2B7B}" dt="2022-07-15T01:35:54.799" v="71" actId="1076"/>
          <ac:picMkLst>
            <pc:docMk/>
            <pc:sldMk cId="1910118326" sldId="1098"/>
            <ac:picMk id="3" creationId="{B1438535-03BE-CB87-DA8A-AE49B19E8DAD}"/>
          </ac:picMkLst>
        </pc:picChg>
        <pc:picChg chg="add">
          <ac:chgData name="Nathália Demetrio" userId="73b6c4bd58836735" providerId="LiveId" clId="{6D6C9C41-DF42-4EF0-A890-ED90D6FD2B7B}" dt="2022-07-15T01:36:12.388" v="72" actId="22"/>
          <ac:picMkLst>
            <pc:docMk/>
            <pc:sldMk cId="1910118326" sldId="1098"/>
            <ac:picMk id="12" creationId="{A840AC6E-83EB-1705-2F3B-0B49F987A3B8}"/>
          </ac:picMkLst>
        </pc:picChg>
        <pc:picChg chg="add mod">
          <ac:chgData name="Nathália Demetrio" userId="73b6c4bd58836735" providerId="LiveId" clId="{6D6C9C41-DF42-4EF0-A890-ED90D6FD2B7B}" dt="2022-07-15T01:36:29.901" v="74" actId="1076"/>
          <ac:picMkLst>
            <pc:docMk/>
            <pc:sldMk cId="1910118326" sldId="1098"/>
            <ac:picMk id="17" creationId="{CCF481D6-5FC5-F8D1-CB84-1C1A31F1B668}"/>
          </ac:picMkLst>
        </pc:picChg>
        <pc:picChg chg="add">
          <ac:chgData name="Nathália Demetrio" userId="73b6c4bd58836735" providerId="LiveId" clId="{6D6C9C41-DF42-4EF0-A890-ED90D6FD2B7B}" dt="2022-07-15T01:36:53.094" v="75" actId="22"/>
          <ac:picMkLst>
            <pc:docMk/>
            <pc:sldMk cId="1910118326" sldId="1098"/>
            <ac:picMk id="24" creationId="{B452E3D9-00AF-169C-BC72-6E59C195E8B8}"/>
          </ac:picMkLst>
        </pc:picChg>
        <pc:picChg chg="add">
          <ac:chgData name="Nathália Demetrio" userId="73b6c4bd58836735" providerId="LiveId" clId="{6D6C9C41-DF42-4EF0-A890-ED90D6FD2B7B}" dt="2022-07-15T01:41:54.297" v="76" actId="22"/>
          <ac:picMkLst>
            <pc:docMk/>
            <pc:sldMk cId="1910118326" sldId="1098"/>
            <ac:picMk id="26" creationId="{AEBB4CD2-BC37-0930-4D29-043383AE8687}"/>
          </ac:picMkLst>
        </pc:picChg>
        <pc:picChg chg="add">
          <ac:chgData name="Nathália Demetrio" userId="73b6c4bd58836735" providerId="LiveId" clId="{6D6C9C41-DF42-4EF0-A890-ED90D6FD2B7B}" dt="2022-07-15T01:43:38.303" v="77" actId="22"/>
          <ac:picMkLst>
            <pc:docMk/>
            <pc:sldMk cId="1910118326" sldId="1098"/>
            <ac:picMk id="28" creationId="{EEADC9F0-6FAB-D062-8B34-D5A5EF0AB6E6}"/>
          </ac:picMkLst>
        </pc:picChg>
        <pc:picChg chg="add">
          <ac:chgData name="Nathália Demetrio" userId="73b6c4bd58836735" providerId="LiveId" clId="{6D6C9C41-DF42-4EF0-A890-ED90D6FD2B7B}" dt="2022-07-15T01:44:18.658" v="78" actId="22"/>
          <ac:picMkLst>
            <pc:docMk/>
            <pc:sldMk cId="1910118326" sldId="1098"/>
            <ac:picMk id="30" creationId="{68F1D49F-5EAA-D28B-30AE-932D71C52DB1}"/>
          </ac:picMkLst>
        </pc:picChg>
      </pc:sldChg>
      <pc:sldChg chg="del">
        <pc:chgData name="Nathália Demetrio" userId="73b6c4bd58836735" providerId="LiveId" clId="{6D6C9C41-DF42-4EF0-A890-ED90D6FD2B7B}" dt="2022-07-15T01:35:15.848" v="66" actId="47"/>
        <pc:sldMkLst>
          <pc:docMk/>
          <pc:sldMk cId="3749182280" sldId="1101"/>
        </pc:sldMkLst>
      </pc:sldChg>
      <pc:sldChg chg="del">
        <pc:chgData name="Nathália Demetrio" userId="73b6c4bd58836735" providerId="LiveId" clId="{6D6C9C41-DF42-4EF0-A890-ED90D6FD2B7B}" dt="2022-07-15T01:35:47.291" v="69" actId="47"/>
        <pc:sldMkLst>
          <pc:docMk/>
          <pc:sldMk cId="3026005916" sldId="1103"/>
        </pc:sldMkLst>
      </pc:sldChg>
      <pc:sldChg chg="del">
        <pc:chgData name="Nathália Demetrio" userId="73b6c4bd58836735" providerId="LiveId" clId="{6D6C9C41-DF42-4EF0-A890-ED90D6FD2B7B}" dt="2022-07-15T01:35:07.690" v="65" actId="47"/>
        <pc:sldMkLst>
          <pc:docMk/>
          <pc:sldMk cId="320507762" sldId="1110"/>
        </pc:sldMkLst>
      </pc:sldChg>
      <pc:sldChg chg="del">
        <pc:chgData name="Nathália Demetrio" userId="73b6c4bd58836735" providerId="LiveId" clId="{6D6C9C41-DF42-4EF0-A890-ED90D6FD2B7B}" dt="2022-07-15T01:35:06.887" v="64" actId="47"/>
        <pc:sldMkLst>
          <pc:docMk/>
          <pc:sldMk cId="1465077510" sldId="1111"/>
        </pc:sldMkLst>
      </pc:sldChg>
      <pc:sldChg chg="del">
        <pc:chgData name="Nathália Demetrio" userId="73b6c4bd58836735" providerId="LiveId" clId="{6D6C9C41-DF42-4EF0-A890-ED90D6FD2B7B}" dt="2022-07-15T01:35:06.887" v="64" actId="47"/>
        <pc:sldMkLst>
          <pc:docMk/>
          <pc:sldMk cId="3674091040" sldId="1112"/>
        </pc:sldMkLst>
      </pc:sldChg>
      <pc:sldChg chg="del">
        <pc:chgData name="Nathália Demetrio" userId="73b6c4bd58836735" providerId="LiveId" clId="{6D6C9C41-DF42-4EF0-A890-ED90D6FD2B7B}" dt="2022-07-15T01:27:19.988" v="35" actId="2696"/>
        <pc:sldMkLst>
          <pc:docMk/>
          <pc:sldMk cId="2369907925" sldId="1237"/>
        </pc:sldMkLst>
      </pc:sldChg>
      <pc:sldChg chg="del">
        <pc:chgData name="Nathália Demetrio" userId="73b6c4bd58836735" providerId="LiveId" clId="{6D6C9C41-DF42-4EF0-A890-ED90D6FD2B7B}" dt="2022-07-15T01:45:35.505" v="79" actId="2696"/>
        <pc:sldMkLst>
          <pc:docMk/>
          <pc:sldMk cId="946828770" sldId="1318"/>
        </pc:sldMkLst>
      </pc:sldChg>
      <pc:sldChg chg="del">
        <pc:chgData name="Nathália Demetrio" userId="73b6c4bd58836735" providerId="LiveId" clId="{6D6C9C41-DF42-4EF0-A890-ED90D6FD2B7B}" dt="2022-07-15T01:09:32.017" v="10" actId="2696"/>
        <pc:sldMkLst>
          <pc:docMk/>
          <pc:sldMk cId="851481781" sldId="1339"/>
        </pc:sldMkLst>
      </pc:sldChg>
      <pc:sldChg chg="addSp modSp mod">
        <pc:chgData name="Nathália Demetrio" userId="73b6c4bd58836735" providerId="LiveId" clId="{6D6C9C41-DF42-4EF0-A890-ED90D6FD2B7B}" dt="2022-07-15T01:26:31.547" v="34" actId="1076"/>
        <pc:sldMkLst>
          <pc:docMk/>
          <pc:sldMk cId="1073462079" sldId="1339"/>
        </pc:sldMkLst>
        <pc:picChg chg="add mod">
          <ac:chgData name="Nathália Demetrio" userId="73b6c4bd58836735" providerId="LiveId" clId="{6D6C9C41-DF42-4EF0-A890-ED90D6FD2B7B}" dt="2022-07-15T01:26:20.250" v="31" actId="1076"/>
          <ac:picMkLst>
            <pc:docMk/>
            <pc:sldMk cId="1073462079" sldId="1339"/>
            <ac:picMk id="51" creationId="{AAB29266-1AFF-CA5E-FEA8-AF9C6951227F}"/>
          </ac:picMkLst>
        </pc:picChg>
        <pc:picChg chg="add mod">
          <ac:chgData name="Nathália Demetrio" userId="73b6c4bd58836735" providerId="LiveId" clId="{6D6C9C41-DF42-4EF0-A890-ED90D6FD2B7B}" dt="2022-07-15T01:26:31.547" v="34" actId="1076"/>
          <ac:picMkLst>
            <pc:docMk/>
            <pc:sldMk cId="1073462079" sldId="1339"/>
            <ac:picMk id="52" creationId="{74F578B1-92DC-130D-1D58-DD2CE92CDD19}"/>
          </ac:picMkLst>
        </pc:picChg>
      </pc:sldChg>
      <pc:sldChg chg="add del">
        <pc:chgData name="Nathália Demetrio" userId="73b6c4bd58836735" providerId="LiveId" clId="{6D6C9C41-DF42-4EF0-A890-ED90D6FD2B7B}" dt="2022-07-15T01:09:46.596" v="16"/>
        <pc:sldMkLst>
          <pc:docMk/>
          <pc:sldMk cId="2964557097" sldId="1339"/>
        </pc:sldMkLst>
      </pc:sldChg>
      <pc:sldChg chg="del">
        <pc:chgData name="Nathália Demetrio" userId="73b6c4bd58836735" providerId="LiveId" clId="{6D6C9C41-DF42-4EF0-A890-ED90D6FD2B7B}" dt="2022-07-15T01:27:19.988" v="35" actId="2696"/>
        <pc:sldMkLst>
          <pc:docMk/>
          <pc:sldMk cId="2756263894" sldId="1340"/>
        </pc:sldMkLst>
      </pc:sldChg>
      <pc:sldChg chg="del">
        <pc:chgData name="Nathália Demetrio" userId="73b6c4bd58836735" providerId="LiveId" clId="{6D6C9C41-DF42-4EF0-A890-ED90D6FD2B7B}" dt="2022-07-15T01:27:19.988" v="35" actId="2696"/>
        <pc:sldMkLst>
          <pc:docMk/>
          <pc:sldMk cId="2884309250" sldId="1342"/>
        </pc:sldMkLst>
      </pc:sldChg>
      <pc:sldChg chg="addSp mod">
        <pc:chgData name="Nathália Demetrio" userId="73b6c4bd58836735" providerId="LiveId" clId="{6D6C9C41-DF42-4EF0-A890-ED90D6FD2B7B}" dt="2022-07-15T03:55:08.818" v="132" actId="22"/>
        <pc:sldMkLst>
          <pc:docMk/>
          <pc:sldMk cId="2080185694" sldId="1348"/>
        </pc:sldMkLst>
        <pc:picChg chg="add">
          <ac:chgData name="Nathália Demetrio" userId="73b6c4bd58836735" providerId="LiveId" clId="{6D6C9C41-DF42-4EF0-A890-ED90D6FD2B7B}" dt="2022-07-15T03:55:08.818" v="132" actId="22"/>
          <ac:picMkLst>
            <pc:docMk/>
            <pc:sldMk cId="2080185694" sldId="1348"/>
            <ac:picMk id="4" creationId="{6133371A-AEC5-AB73-BC8D-9547C6892F96}"/>
          </ac:picMkLst>
        </pc:picChg>
      </pc:sldChg>
      <pc:sldChg chg="addSp modSp mod">
        <pc:chgData name="Nathália Demetrio" userId="73b6c4bd58836735" providerId="LiveId" clId="{6D6C9C41-DF42-4EF0-A890-ED90D6FD2B7B}" dt="2022-07-15T01:48:03.156" v="95" actId="22"/>
        <pc:sldMkLst>
          <pc:docMk/>
          <pc:sldMk cId="4018538385" sldId="1351"/>
        </pc:sldMkLst>
        <pc:spChg chg="mod">
          <ac:chgData name="Nathália Demetrio" userId="73b6c4bd58836735" providerId="LiveId" clId="{6D6C9C41-DF42-4EF0-A890-ED90D6FD2B7B}" dt="2022-07-15T01:48:02.061" v="94" actId="1076"/>
          <ac:spMkLst>
            <pc:docMk/>
            <pc:sldMk cId="4018538385" sldId="1351"/>
            <ac:spMk id="2" creationId="{00000000-0000-0000-0000-000000000000}"/>
          </ac:spMkLst>
        </pc:spChg>
        <pc:picChg chg="add mod">
          <ac:chgData name="Nathália Demetrio" userId="73b6c4bd58836735" providerId="LiveId" clId="{6D6C9C41-DF42-4EF0-A890-ED90D6FD2B7B}" dt="2022-07-15T01:46:54.226" v="91" actId="1076"/>
          <ac:picMkLst>
            <pc:docMk/>
            <pc:sldMk cId="4018538385" sldId="1351"/>
            <ac:picMk id="4" creationId="{17BA8008-BDAB-F05C-3558-A619CC711B30}"/>
          </ac:picMkLst>
        </pc:picChg>
        <pc:picChg chg="add">
          <ac:chgData name="Nathália Demetrio" userId="73b6c4bd58836735" providerId="LiveId" clId="{6D6C9C41-DF42-4EF0-A890-ED90D6FD2B7B}" dt="2022-07-15T01:46:55.054" v="92" actId="22"/>
          <ac:picMkLst>
            <pc:docMk/>
            <pc:sldMk cId="4018538385" sldId="1351"/>
            <ac:picMk id="6" creationId="{5699ECCE-F891-6E4E-90BA-8DA53E469FE0}"/>
          </ac:picMkLst>
        </pc:picChg>
        <pc:picChg chg="add">
          <ac:chgData name="Nathália Demetrio" userId="73b6c4bd58836735" providerId="LiveId" clId="{6D6C9C41-DF42-4EF0-A890-ED90D6FD2B7B}" dt="2022-07-15T01:48:03.156" v="95" actId="22"/>
          <ac:picMkLst>
            <pc:docMk/>
            <pc:sldMk cId="4018538385" sldId="1351"/>
            <ac:picMk id="8" creationId="{E79E395D-DA62-37E8-49C7-D0C61393FFE9}"/>
          </ac:picMkLst>
        </pc:picChg>
      </pc:sldChg>
      <pc:sldChg chg="add del">
        <pc:chgData name="Nathália Demetrio" userId="73b6c4bd58836735" providerId="LiveId" clId="{6D6C9C41-DF42-4EF0-A890-ED90D6FD2B7B}" dt="2022-07-15T01:09:02.167" v="1"/>
        <pc:sldMkLst>
          <pc:docMk/>
          <pc:sldMk cId="796383143" sldId="1352"/>
        </pc:sldMkLst>
      </pc:sldChg>
      <pc:sldChg chg="delSp modSp mod">
        <pc:chgData name="Nathália Demetrio" userId="73b6c4bd58836735" providerId="LiveId" clId="{6D6C9C41-DF42-4EF0-A890-ED90D6FD2B7B}" dt="2022-07-15T01:09:16.711" v="9" actId="478"/>
        <pc:sldMkLst>
          <pc:docMk/>
          <pc:sldMk cId="2264330009" sldId="1352"/>
        </pc:sldMkLst>
        <pc:spChg chg="mod">
          <ac:chgData name="Nathália Demetrio" userId="73b6c4bd58836735" providerId="LiveId" clId="{6D6C9C41-DF42-4EF0-A890-ED90D6FD2B7B}" dt="2022-07-15T01:09:11.230" v="8" actId="20577"/>
          <ac:spMkLst>
            <pc:docMk/>
            <pc:sldMk cId="2264330009" sldId="1352"/>
            <ac:spMk id="2" creationId="{00000000-0000-0000-0000-000000000000}"/>
          </ac:spMkLst>
        </pc:spChg>
        <pc:grpChg chg="del">
          <ac:chgData name="Nathália Demetrio" userId="73b6c4bd58836735" providerId="LiveId" clId="{6D6C9C41-DF42-4EF0-A890-ED90D6FD2B7B}" dt="2022-07-15T01:09:16.711" v="9" actId="478"/>
          <ac:grpSpMkLst>
            <pc:docMk/>
            <pc:sldMk cId="2264330009" sldId="1352"/>
            <ac:grpSpMk id="14" creationId="{E42F4E34-BBE0-2CDF-68B3-894EB0AC6885}"/>
          </ac:grpSpMkLst>
        </pc:grpChg>
        <pc:picChg chg="del">
          <ac:chgData name="Nathália Demetrio" userId="73b6c4bd58836735" providerId="LiveId" clId="{6D6C9C41-DF42-4EF0-A890-ED90D6FD2B7B}" dt="2022-07-15T01:09:16.711" v="9" actId="478"/>
          <ac:picMkLst>
            <pc:docMk/>
            <pc:sldMk cId="2264330009" sldId="1352"/>
            <ac:picMk id="1026" creationId="{22EA659E-5096-709C-12CE-2B6147CFEBC0}"/>
          </ac:picMkLst>
        </pc:picChg>
      </pc:sldChg>
      <pc:sldChg chg="add del">
        <pc:chgData name="Nathália Demetrio" userId="73b6c4bd58836735" providerId="LiveId" clId="{6D6C9C41-DF42-4EF0-A890-ED90D6FD2B7B}" dt="2022-07-15T01:09:56.872" v="18"/>
        <pc:sldMkLst>
          <pc:docMk/>
          <pc:sldMk cId="1094193670" sldId="1353"/>
        </pc:sldMkLst>
      </pc:sldChg>
      <pc:sldChg chg="modSp mod">
        <pc:chgData name="Nathália Demetrio" userId="73b6c4bd58836735" providerId="LiveId" clId="{6D6C9C41-DF42-4EF0-A890-ED90D6FD2B7B}" dt="2022-07-15T01:10:33.509" v="23" actId="20577"/>
        <pc:sldMkLst>
          <pc:docMk/>
          <pc:sldMk cId="1898513558" sldId="1353"/>
        </pc:sldMkLst>
        <pc:spChg chg="mod">
          <ac:chgData name="Nathália Demetrio" userId="73b6c4bd58836735" providerId="LiveId" clId="{6D6C9C41-DF42-4EF0-A890-ED90D6FD2B7B}" dt="2022-07-15T01:10:33.509" v="23" actId="20577"/>
          <ac:spMkLst>
            <pc:docMk/>
            <pc:sldMk cId="1898513558" sldId="1353"/>
            <ac:spMk id="2" creationId="{00000000-0000-0000-0000-000000000000}"/>
          </ac:spMkLst>
        </pc:spChg>
      </pc:sldChg>
      <pc:sldChg chg="add del">
        <pc:chgData name="Nathália Demetrio" userId="73b6c4bd58836735" providerId="LiveId" clId="{6D6C9C41-DF42-4EF0-A890-ED90D6FD2B7B}" dt="2022-07-15T01:27:47.761" v="37"/>
        <pc:sldMkLst>
          <pc:docMk/>
          <pc:sldMk cId="1824951972" sldId="1354"/>
        </pc:sldMkLst>
      </pc:sldChg>
      <pc:sldChg chg="addSp modSp">
        <pc:chgData name="Nathália Demetrio" userId="73b6c4bd58836735" providerId="LiveId" clId="{6D6C9C41-DF42-4EF0-A890-ED90D6FD2B7B}" dt="2022-07-15T01:28:10.797" v="44"/>
        <pc:sldMkLst>
          <pc:docMk/>
          <pc:sldMk cId="1969793442" sldId="1354"/>
        </pc:sldMkLst>
        <pc:spChg chg="mod">
          <ac:chgData name="Nathália Demetrio" userId="73b6c4bd58836735" providerId="LiveId" clId="{6D6C9C41-DF42-4EF0-A890-ED90D6FD2B7B}" dt="2022-07-15T01:28:04.270" v="43" actId="5793"/>
          <ac:spMkLst>
            <pc:docMk/>
            <pc:sldMk cId="1969793442" sldId="1354"/>
            <ac:spMk id="2" creationId="{00000000-0000-0000-0000-000000000000}"/>
          </ac:spMkLst>
        </pc:spChg>
        <pc:picChg chg="add mod">
          <ac:chgData name="Nathália Demetrio" userId="73b6c4bd58836735" providerId="LiveId" clId="{6D6C9C41-DF42-4EF0-A890-ED90D6FD2B7B}" dt="2022-07-15T01:28:10.797" v="44"/>
          <ac:picMkLst>
            <pc:docMk/>
            <pc:sldMk cId="1969793442" sldId="1354"/>
            <ac:picMk id="3" creationId="{48E6FA12-D084-851C-7F18-70DBF6AD5381}"/>
          </ac:picMkLst>
        </pc:picChg>
      </pc:sldChg>
      <pc:sldChg chg="add del">
        <pc:chgData name="Nathália Demetrio" userId="73b6c4bd58836735" providerId="LiveId" clId="{6D6C9C41-DF42-4EF0-A890-ED90D6FD2B7B}" dt="2022-07-15T01:28:21.296" v="46"/>
        <pc:sldMkLst>
          <pc:docMk/>
          <pc:sldMk cId="1758923819" sldId="1355"/>
        </pc:sldMkLst>
      </pc:sldChg>
      <pc:sldChg chg="addSp delSp modSp add mod ord">
        <pc:chgData name="Nathália Demetrio" userId="73b6c4bd58836735" providerId="LiveId" clId="{6D6C9C41-DF42-4EF0-A890-ED90D6FD2B7B}" dt="2022-07-15T01:29:52.889" v="60" actId="22"/>
        <pc:sldMkLst>
          <pc:docMk/>
          <pc:sldMk cId="2039279822" sldId="1355"/>
        </pc:sldMkLst>
        <pc:picChg chg="del">
          <ac:chgData name="Nathália Demetrio" userId="73b6c4bd58836735" providerId="LiveId" clId="{6D6C9C41-DF42-4EF0-A890-ED90D6FD2B7B}" dt="2022-07-15T01:28:33.252" v="48" actId="478"/>
          <ac:picMkLst>
            <pc:docMk/>
            <pc:sldMk cId="2039279822" sldId="1355"/>
            <ac:picMk id="3" creationId="{48E6FA12-D084-851C-7F18-70DBF6AD5381}"/>
          </ac:picMkLst>
        </pc:picChg>
        <pc:picChg chg="add mod">
          <ac:chgData name="Nathália Demetrio" userId="73b6c4bd58836735" providerId="LiveId" clId="{6D6C9C41-DF42-4EF0-A890-ED90D6FD2B7B}" dt="2022-07-15T01:28:48.499" v="57" actId="1076"/>
          <ac:picMkLst>
            <pc:docMk/>
            <pc:sldMk cId="2039279822" sldId="1355"/>
            <ac:picMk id="4" creationId="{2E8CE384-3E56-13A0-52E7-01A316784950}"/>
          </ac:picMkLst>
        </pc:picChg>
        <pc:picChg chg="add mod">
          <ac:chgData name="Nathália Demetrio" userId="73b6c4bd58836735" providerId="LiveId" clId="{6D6C9C41-DF42-4EF0-A890-ED90D6FD2B7B}" dt="2022-07-15T01:28:44.768" v="55" actId="1076"/>
          <ac:picMkLst>
            <pc:docMk/>
            <pc:sldMk cId="2039279822" sldId="1355"/>
            <ac:picMk id="5" creationId="{358901EB-5462-081A-D1FF-EE6D15086ED2}"/>
          </ac:picMkLst>
        </pc:picChg>
        <pc:picChg chg="add">
          <ac:chgData name="Nathália Demetrio" userId="73b6c4bd58836735" providerId="LiveId" clId="{6D6C9C41-DF42-4EF0-A890-ED90D6FD2B7B}" dt="2022-07-15T01:29:52.889" v="60" actId="22"/>
          <ac:picMkLst>
            <pc:docMk/>
            <pc:sldMk cId="2039279822" sldId="1355"/>
            <ac:picMk id="7" creationId="{0DEE0C1E-CEA2-641A-0521-F6EE6C942FAD}"/>
          </ac:picMkLst>
        </pc:picChg>
      </pc:sldChg>
      <pc:sldChg chg="modSp mod">
        <pc:chgData name="Nathália Demetrio" userId="73b6c4bd58836735" providerId="LiveId" clId="{6D6C9C41-DF42-4EF0-A890-ED90D6FD2B7B}" dt="2022-07-15T01:46:05.862" v="89" actId="20577"/>
        <pc:sldMkLst>
          <pc:docMk/>
          <pc:sldMk cId="3373103822" sldId="1356"/>
        </pc:sldMkLst>
        <pc:spChg chg="mod">
          <ac:chgData name="Nathália Demetrio" userId="73b6c4bd58836735" providerId="LiveId" clId="{6D6C9C41-DF42-4EF0-A890-ED90D6FD2B7B}" dt="2022-07-15T01:46:05.862" v="89" actId="20577"/>
          <ac:spMkLst>
            <pc:docMk/>
            <pc:sldMk cId="3373103822" sldId="1356"/>
            <ac:spMk id="2" creationId="{00000000-0000-0000-0000-000000000000}"/>
          </ac:spMkLst>
        </pc:spChg>
      </pc:sldChg>
      <pc:sldChg chg="addSp delSp modSp add mod ord">
        <pc:chgData name="Nathália Demetrio" userId="73b6c4bd58836735" providerId="LiveId" clId="{6D6C9C41-DF42-4EF0-A890-ED90D6FD2B7B}" dt="2022-07-15T01:50:18.835" v="114" actId="1076"/>
        <pc:sldMkLst>
          <pc:docMk/>
          <pc:sldMk cId="4096089033" sldId="1357"/>
        </pc:sldMkLst>
        <pc:spChg chg="mod">
          <ac:chgData name="Nathália Demetrio" userId="73b6c4bd58836735" providerId="LiveId" clId="{6D6C9C41-DF42-4EF0-A890-ED90D6FD2B7B}" dt="2022-07-15T01:48:21.266" v="105" actId="5793"/>
          <ac:spMkLst>
            <pc:docMk/>
            <pc:sldMk cId="4096089033" sldId="1357"/>
            <ac:spMk id="2" creationId="{00000000-0000-0000-0000-000000000000}"/>
          </ac:spMkLst>
        </pc:spChg>
        <pc:picChg chg="del">
          <ac:chgData name="Nathália Demetrio" userId="73b6c4bd58836735" providerId="LiveId" clId="{6D6C9C41-DF42-4EF0-A890-ED90D6FD2B7B}" dt="2022-07-15T01:48:11.591" v="98" actId="478"/>
          <ac:picMkLst>
            <pc:docMk/>
            <pc:sldMk cId="4096089033" sldId="1357"/>
            <ac:picMk id="4" creationId="{17BA8008-BDAB-F05C-3558-A619CC711B30}"/>
          </ac:picMkLst>
        </pc:picChg>
        <pc:picChg chg="add">
          <ac:chgData name="Nathália Demetrio" userId="73b6c4bd58836735" providerId="LiveId" clId="{6D6C9C41-DF42-4EF0-A890-ED90D6FD2B7B}" dt="2022-07-15T01:49:26.908" v="112" actId="22"/>
          <ac:picMkLst>
            <pc:docMk/>
            <pc:sldMk cId="4096089033" sldId="1357"/>
            <ac:picMk id="5" creationId="{AEED7D21-8AE7-8928-F29F-4CCD7A0EECB0}"/>
          </ac:picMkLst>
        </pc:picChg>
        <pc:picChg chg="del">
          <ac:chgData name="Nathália Demetrio" userId="73b6c4bd58836735" providerId="LiveId" clId="{6D6C9C41-DF42-4EF0-A890-ED90D6FD2B7B}" dt="2022-07-15T01:48:09.278" v="97" actId="478"/>
          <ac:picMkLst>
            <pc:docMk/>
            <pc:sldMk cId="4096089033" sldId="1357"/>
            <ac:picMk id="6" creationId="{5699ECCE-F891-6E4E-90BA-8DA53E469FE0}"/>
          </ac:picMkLst>
        </pc:picChg>
        <pc:picChg chg="mod">
          <ac:chgData name="Nathália Demetrio" userId="73b6c4bd58836735" providerId="LiveId" clId="{6D6C9C41-DF42-4EF0-A890-ED90D6FD2B7B}" dt="2022-07-15T01:48:15.530" v="99" actId="14100"/>
          <ac:picMkLst>
            <pc:docMk/>
            <pc:sldMk cId="4096089033" sldId="1357"/>
            <ac:picMk id="8" creationId="{E79E395D-DA62-37E8-49C7-D0C61393FFE9}"/>
          </ac:picMkLst>
        </pc:picChg>
        <pc:picChg chg="add mod">
          <ac:chgData name="Nathália Demetrio" userId="73b6c4bd58836735" providerId="LiveId" clId="{6D6C9C41-DF42-4EF0-A890-ED90D6FD2B7B}" dt="2022-07-15T01:50:18.835" v="114" actId="1076"/>
          <ac:picMkLst>
            <pc:docMk/>
            <pc:sldMk cId="4096089033" sldId="1357"/>
            <ac:picMk id="9" creationId="{FC66A1E4-FEC6-06AA-CB1C-0458C62F2ABC}"/>
          </ac:picMkLst>
        </pc:picChg>
      </pc:sldChg>
      <pc:sldChg chg="addSp delSp modSp mod">
        <pc:chgData name="Nathália Demetrio" userId="73b6c4bd58836735" providerId="LiveId" clId="{6D6C9C41-DF42-4EF0-A890-ED90D6FD2B7B}" dt="2022-07-15T03:56:26.851" v="141" actId="22"/>
        <pc:sldMkLst>
          <pc:docMk/>
          <pc:sldMk cId="3779095225" sldId="1358"/>
        </pc:sldMkLst>
        <pc:graphicFrameChg chg="del">
          <ac:chgData name="Nathália Demetrio" userId="73b6c4bd58836735" providerId="LiveId" clId="{6D6C9C41-DF42-4EF0-A890-ED90D6FD2B7B}" dt="2022-07-15T03:55:30.700" v="136" actId="478"/>
          <ac:graphicFrameMkLst>
            <pc:docMk/>
            <pc:sldMk cId="3779095225" sldId="1358"/>
            <ac:graphicFrameMk id="38" creationId="{D7F7B481-2856-407E-8EC2-E829AC56F9E8}"/>
          </ac:graphicFrameMkLst>
        </pc:graphicFrameChg>
        <pc:picChg chg="del">
          <ac:chgData name="Nathália Demetrio" userId="73b6c4bd58836735" providerId="LiveId" clId="{6D6C9C41-DF42-4EF0-A890-ED90D6FD2B7B}" dt="2022-07-15T03:55:30.700" v="136" actId="478"/>
          <ac:picMkLst>
            <pc:docMk/>
            <pc:sldMk cId="3779095225" sldId="1358"/>
            <ac:picMk id="3" creationId="{8B14B640-08C8-4023-9F89-72B74AD1A760}"/>
          </ac:picMkLst>
        </pc:picChg>
        <pc:picChg chg="del">
          <ac:chgData name="Nathália Demetrio" userId="73b6c4bd58836735" providerId="LiveId" clId="{6D6C9C41-DF42-4EF0-A890-ED90D6FD2B7B}" dt="2022-07-15T03:55:26.957" v="135" actId="21"/>
          <ac:picMkLst>
            <pc:docMk/>
            <pc:sldMk cId="3779095225" sldId="1358"/>
            <ac:picMk id="4" creationId="{6133371A-AEC5-AB73-BC8D-9547C6892F96}"/>
          </ac:picMkLst>
        </pc:picChg>
        <pc:picChg chg="add mod">
          <ac:chgData name="Nathália Demetrio" userId="73b6c4bd58836735" providerId="LiveId" clId="{6D6C9C41-DF42-4EF0-A890-ED90D6FD2B7B}" dt="2022-07-15T03:55:57.880" v="140" actId="1076"/>
          <ac:picMkLst>
            <pc:docMk/>
            <pc:sldMk cId="3779095225" sldId="1358"/>
            <ac:picMk id="5" creationId="{8B447A18-81D5-170C-2EF0-9ED8F11A147F}"/>
          </ac:picMkLst>
        </pc:picChg>
        <pc:picChg chg="add">
          <ac:chgData name="Nathália Demetrio" userId="73b6c4bd58836735" providerId="LiveId" clId="{6D6C9C41-DF42-4EF0-A890-ED90D6FD2B7B}" dt="2022-07-15T03:56:26.851" v="141" actId="22"/>
          <ac:picMkLst>
            <pc:docMk/>
            <pc:sldMk cId="3779095225" sldId="1358"/>
            <ac:picMk id="8" creationId="{B2AC1A43-074C-02EF-24F7-7B4503AFD328}"/>
          </ac:picMkLst>
        </pc:picChg>
        <pc:picChg chg="del">
          <ac:chgData name="Nathália Demetrio" userId="73b6c4bd58836735" providerId="LiveId" clId="{6D6C9C41-DF42-4EF0-A890-ED90D6FD2B7B}" dt="2022-07-15T03:55:30.700" v="136" actId="478"/>
          <ac:picMkLst>
            <pc:docMk/>
            <pc:sldMk cId="3779095225" sldId="1358"/>
            <ac:picMk id="17" creationId="{07812C82-1DB5-42A0-ACF6-BEEDA81D1F5F}"/>
          </ac:picMkLst>
        </pc:picChg>
        <pc:picChg chg="del">
          <ac:chgData name="Nathália Demetrio" userId="73b6c4bd58836735" providerId="LiveId" clId="{6D6C9C41-DF42-4EF0-A890-ED90D6FD2B7B}" dt="2022-07-15T03:55:30.700" v="136" actId="478"/>
          <ac:picMkLst>
            <pc:docMk/>
            <pc:sldMk cId="3779095225" sldId="1358"/>
            <ac:picMk id="24" creationId="{A5A2D5E8-25DA-48B4-8F86-2A7BE9370111}"/>
          </ac:picMkLst>
        </pc:picChg>
        <pc:picChg chg="add mod">
          <ac:chgData name="Nathália Demetrio" userId="73b6c4bd58836735" providerId="LiveId" clId="{6D6C9C41-DF42-4EF0-A890-ED90D6FD2B7B}" dt="2022-07-15T03:55:53.295" v="138" actId="1076"/>
          <ac:picMkLst>
            <pc:docMk/>
            <pc:sldMk cId="3779095225" sldId="1358"/>
            <ac:picMk id="25" creationId="{D45B5384-D0FE-1FFA-096F-8C59B793DF8F}"/>
          </ac:picMkLst>
        </pc:picChg>
      </pc:sldChg>
      <pc:sldMasterChg chg="del delSldLayout">
        <pc:chgData name="Nathália Demetrio" userId="73b6c4bd58836735" providerId="LiveId" clId="{6D6C9C41-DF42-4EF0-A890-ED90D6FD2B7B}" dt="2022-07-15T01:13:04.425" v="24" actId="47"/>
        <pc:sldMasterMkLst>
          <pc:docMk/>
          <pc:sldMasterMk cId="3802297866" sldId="2147483728"/>
        </pc:sldMasterMkLst>
        <pc:sldLayoutChg chg="del">
          <pc:chgData name="Nathália Demetrio" userId="73b6c4bd58836735" providerId="LiveId" clId="{6D6C9C41-DF42-4EF0-A890-ED90D6FD2B7B}" dt="2022-07-15T01:13:04.425" v="24" actId="47"/>
          <pc:sldLayoutMkLst>
            <pc:docMk/>
            <pc:sldMasterMk cId="3802297866" sldId="2147483728"/>
            <pc:sldLayoutMk cId="3429983217" sldId="2147483729"/>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2065535374" sldId="2147483730"/>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167284437" sldId="2147483731"/>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627846674" sldId="2147483732"/>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447021832" sldId="2147483733"/>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447573587" sldId="2147483734"/>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791278058" sldId="2147483735"/>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1885885" sldId="2147483736"/>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973242161" sldId="2147483737"/>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3716897790" sldId="2147483738"/>
          </pc:sldLayoutMkLst>
        </pc:sldLayoutChg>
        <pc:sldLayoutChg chg="del">
          <pc:chgData name="Nathália Demetrio" userId="73b6c4bd58836735" providerId="LiveId" clId="{6D6C9C41-DF42-4EF0-A890-ED90D6FD2B7B}" dt="2022-07-15T01:13:04.425" v="24" actId="47"/>
          <pc:sldLayoutMkLst>
            <pc:docMk/>
            <pc:sldMasterMk cId="3802297866" sldId="2147483728"/>
            <pc:sldLayoutMk cId="1598929701" sldId="2147483739"/>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64CD-4906-BAF9-1DCA26D869C2}"/>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64CD-4906-BAF9-1DCA26D869C2}"/>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64CD-4906-BAF9-1DCA26D869C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1</c:v>
                </c:pt>
                <c:pt idx="1">
                  <c:v>1</c:v>
                </c:pt>
                <c:pt idx="2">
                  <c:v>1</c:v>
                </c:pt>
              </c:numCache>
            </c:numRef>
          </c:val>
          <c:extLst>
            <c:ext xmlns:c16="http://schemas.microsoft.com/office/drawing/2014/chart" uri="{C3380CC4-5D6E-409C-BE32-E72D297353CC}">
              <c16:uniqueId val="{00000006-64CD-4906-BAF9-1DCA26D869C2}"/>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64CD-4906-BAF9-1DCA26D869C2}"/>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c:v>
                </c:pt>
                <c:pt idx="1">
                  <c:v>0</c:v>
                </c:pt>
                <c:pt idx="2">
                  <c:v>0</c:v>
                </c:pt>
              </c:numCache>
            </c:numRef>
          </c:val>
          <c:extLst>
            <c:ext xmlns:c16="http://schemas.microsoft.com/office/drawing/2014/chart" uri="{C3380CC4-5D6E-409C-BE32-E72D297353CC}">
              <c16:uniqueId val="{00000009-64CD-4906-BAF9-1DCA26D869C2}"/>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F005-4883-80EA-BA24BD10F8CC}"/>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F005-4883-80EA-BA24BD10F8CC}"/>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F005-4883-80EA-BA24BD10F8CC}"/>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0.9</c:v>
                </c:pt>
                <c:pt idx="1">
                  <c:v>0.4</c:v>
                </c:pt>
                <c:pt idx="2">
                  <c:v>0.2</c:v>
                </c:pt>
              </c:numCache>
            </c:numRef>
          </c:val>
          <c:extLst>
            <c:ext xmlns:c16="http://schemas.microsoft.com/office/drawing/2014/chart" uri="{C3380CC4-5D6E-409C-BE32-E72D297353CC}">
              <c16:uniqueId val="{00000006-F005-4883-80EA-BA24BD10F8CC}"/>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F005-4883-80EA-BA24BD10F8CC}"/>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9.9999999999999978E-2</c:v>
                </c:pt>
                <c:pt idx="1">
                  <c:v>0.6</c:v>
                </c:pt>
                <c:pt idx="2">
                  <c:v>0.8</c:v>
                </c:pt>
              </c:numCache>
            </c:numRef>
          </c:val>
          <c:extLst>
            <c:ext xmlns:c16="http://schemas.microsoft.com/office/drawing/2014/chart" uri="{C3380CC4-5D6E-409C-BE32-E72D297353CC}">
              <c16:uniqueId val="{00000009-F005-4883-80EA-BA24BD10F8CC}"/>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16F2-41F4-A1C4-761733FDC127}"/>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16F2-41F4-A1C4-761733FDC127}"/>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16F2-41F4-A1C4-761733FDC127}"/>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Science/ IT</c:v>
                </c:pt>
                <c:pt idx="2">
                  <c:v>Domain Expertise</c:v>
                </c:pt>
              </c:strCache>
            </c:strRef>
          </c:cat>
          <c:val>
            <c:numRef>
              <c:f>Planilha1!$B$2:$B$4</c:f>
              <c:numCache>
                <c:formatCode>0%</c:formatCode>
                <c:ptCount val="3"/>
                <c:pt idx="0">
                  <c:v>0.5</c:v>
                </c:pt>
                <c:pt idx="1">
                  <c:v>0.2</c:v>
                </c:pt>
                <c:pt idx="2">
                  <c:v>0.9</c:v>
                </c:pt>
              </c:numCache>
            </c:numRef>
          </c:val>
          <c:extLst>
            <c:ext xmlns:c16="http://schemas.microsoft.com/office/drawing/2014/chart" uri="{C3380CC4-5D6E-409C-BE32-E72D297353CC}">
              <c16:uniqueId val="{00000006-16F2-41F4-A1C4-761733FDC127}"/>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16F2-41F4-A1C4-761733FDC127}"/>
              </c:ext>
            </c:extLst>
          </c:dPt>
          <c:cat>
            <c:strRef>
              <c:f>Planilha1!$A$2:$A$4</c:f>
              <c:strCache>
                <c:ptCount val="3"/>
                <c:pt idx="0">
                  <c:v>Math / Statistics</c:v>
                </c:pt>
                <c:pt idx="1">
                  <c:v>Computer Science/ IT</c:v>
                </c:pt>
                <c:pt idx="2">
                  <c:v>Domain Expertise</c:v>
                </c:pt>
              </c:strCache>
            </c:strRef>
          </c:cat>
          <c:val>
            <c:numRef>
              <c:f>Planilha1!$C$2:$C$4</c:f>
              <c:numCache>
                <c:formatCode>0%</c:formatCode>
                <c:ptCount val="3"/>
                <c:pt idx="0">
                  <c:v>0.5</c:v>
                </c:pt>
                <c:pt idx="1">
                  <c:v>0.8</c:v>
                </c:pt>
                <c:pt idx="2">
                  <c:v>9.9999999999999978E-2</c:v>
                </c:pt>
              </c:numCache>
            </c:numRef>
          </c:val>
          <c:extLst>
            <c:ext xmlns:c16="http://schemas.microsoft.com/office/drawing/2014/chart" uri="{C3380CC4-5D6E-409C-BE32-E72D297353CC}">
              <c16:uniqueId val="{00000009-16F2-41F4-A1C4-761733FDC127}"/>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124902897587654E-2"/>
          <c:y val="6.5631124656502449E-2"/>
          <c:w val="0.90375019420482472"/>
          <c:h val="0.85232996952286944"/>
        </c:manualLayout>
      </c:layout>
      <c:barChart>
        <c:barDir val="col"/>
        <c:grouping val="percentStacked"/>
        <c:varyColors val="0"/>
        <c:ser>
          <c:idx val="0"/>
          <c:order val="0"/>
          <c:tx>
            <c:strRef>
              <c:f>Planilha1!$B$1</c:f>
              <c:strCache>
                <c:ptCount val="1"/>
                <c:pt idx="0">
                  <c:v>Tenho</c:v>
                </c:pt>
              </c:strCache>
            </c:strRef>
          </c:tx>
          <c:spPr>
            <a:solidFill>
              <a:schemeClr val="accent1"/>
            </a:solidFill>
            <a:ln>
              <a:solidFill>
                <a:schemeClr val="bg2">
                  <a:lumMod val="90000"/>
                </a:schemeClr>
              </a:solidFill>
            </a:ln>
            <a:effectLst/>
          </c:spPr>
          <c:invertIfNegative val="0"/>
          <c:dPt>
            <c:idx val="0"/>
            <c:invertIfNegative val="0"/>
            <c:bubble3D val="0"/>
            <c:spPr>
              <a:solidFill>
                <a:srgbClr val="DDEBD3"/>
              </a:solidFill>
              <a:ln>
                <a:solidFill>
                  <a:schemeClr val="bg2">
                    <a:lumMod val="90000"/>
                  </a:schemeClr>
                </a:solidFill>
              </a:ln>
              <a:effectLst/>
            </c:spPr>
            <c:extLst>
              <c:ext xmlns:c16="http://schemas.microsoft.com/office/drawing/2014/chart" uri="{C3380CC4-5D6E-409C-BE32-E72D297353CC}">
                <c16:uniqueId val="{00000001-4F9C-4F96-A2D7-F98C3F33BE65}"/>
              </c:ext>
            </c:extLst>
          </c:dPt>
          <c:dPt>
            <c:idx val="1"/>
            <c:invertIfNegative val="0"/>
            <c:bubble3D val="0"/>
            <c:spPr>
              <a:solidFill>
                <a:srgbClr val="DDCDE8"/>
              </a:solidFill>
              <a:ln>
                <a:solidFill>
                  <a:schemeClr val="bg2">
                    <a:lumMod val="90000"/>
                  </a:schemeClr>
                </a:solidFill>
              </a:ln>
              <a:effectLst/>
            </c:spPr>
            <c:extLst>
              <c:ext xmlns:c16="http://schemas.microsoft.com/office/drawing/2014/chart" uri="{C3380CC4-5D6E-409C-BE32-E72D297353CC}">
                <c16:uniqueId val="{00000003-4F9C-4F96-A2D7-F98C3F33BE65}"/>
              </c:ext>
            </c:extLst>
          </c:dPt>
          <c:dPt>
            <c:idx val="2"/>
            <c:invertIfNegative val="0"/>
            <c:bubble3D val="0"/>
            <c:spPr>
              <a:solidFill>
                <a:srgbClr val="FBE0CE"/>
              </a:solidFill>
              <a:ln>
                <a:solidFill>
                  <a:schemeClr val="bg2">
                    <a:lumMod val="90000"/>
                  </a:schemeClr>
                </a:solidFill>
              </a:ln>
              <a:effectLst/>
            </c:spPr>
            <c:extLst>
              <c:ext xmlns:c16="http://schemas.microsoft.com/office/drawing/2014/chart" uri="{C3380CC4-5D6E-409C-BE32-E72D297353CC}">
                <c16:uniqueId val="{00000005-4F9C-4F96-A2D7-F98C3F33BE65}"/>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Planilha1!$A$2:$A$4</c:f>
              <c:strCache>
                <c:ptCount val="3"/>
                <c:pt idx="0">
                  <c:v>Math / Statistics</c:v>
                </c:pt>
                <c:pt idx="1">
                  <c:v>Computer / IT</c:v>
                </c:pt>
                <c:pt idx="2">
                  <c:v>Domain Expertise</c:v>
                </c:pt>
              </c:strCache>
            </c:strRef>
          </c:cat>
          <c:val>
            <c:numRef>
              <c:f>Planilha1!$B$2:$B$4</c:f>
              <c:numCache>
                <c:formatCode>0%</c:formatCode>
                <c:ptCount val="3"/>
                <c:pt idx="0">
                  <c:v>0.4</c:v>
                </c:pt>
                <c:pt idx="1">
                  <c:v>0.9</c:v>
                </c:pt>
                <c:pt idx="2">
                  <c:v>0.2</c:v>
                </c:pt>
              </c:numCache>
            </c:numRef>
          </c:val>
          <c:extLst>
            <c:ext xmlns:c16="http://schemas.microsoft.com/office/drawing/2014/chart" uri="{C3380CC4-5D6E-409C-BE32-E72D297353CC}">
              <c16:uniqueId val="{00000006-4F9C-4F96-A2D7-F98C3F33BE65}"/>
            </c:ext>
          </c:extLst>
        </c:ser>
        <c:ser>
          <c:idx val="1"/>
          <c:order val="1"/>
          <c:tx>
            <c:strRef>
              <c:f>Planilha1!$C$1</c:f>
              <c:strCache>
                <c:ptCount val="1"/>
                <c:pt idx="0">
                  <c:v>Não-tenho</c:v>
                </c:pt>
              </c:strCache>
            </c:strRef>
          </c:tx>
          <c:spPr>
            <a:solidFill>
              <a:schemeClr val="bg1">
                <a:lumMod val="95000"/>
              </a:schemeClr>
            </a:solidFill>
            <a:ln>
              <a:solidFill>
                <a:schemeClr val="bg2">
                  <a:lumMod val="90000"/>
                </a:schemeClr>
              </a:solidFill>
            </a:ln>
            <a:effectLst/>
          </c:spPr>
          <c:invertIfNegative val="0"/>
          <c:dPt>
            <c:idx val="0"/>
            <c:invertIfNegative val="0"/>
            <c:bubble3D val="0"/>
            <c:spPr>
              <a:solidFill>
                <a:schemeClr val="bg1"/>
              </a:solidFill>
              <a:ln>
                <a:solidFill>
                  <a:schemeClr val="bg2">
                    <a:lumMod val="90000"/>
                  </a:schemeClr>
                </a:solidFill>
              </a:ln>
              <a:effectLst/>
            </c:spPr>
            <c:extLst>
              <c:ext xmlns:c16="http://schemas.microsoft.com/office/drawing/2014/chart" uri="{C3380CC4-5D6E-409C-BE32-E72D297353CC}">
                <c16:uniqueId val="{00000008-4F9C-4F96-A2D7-F98C3F33BE65}"/>
              </c:ext>
            </c:extLst>
          </c:dPt>
          <c:cat>
            <c:strRef>
              <c:f>Planilha1!$A$2:$A$4</c:f>
              <c:strCache>
                <c:ptCount val="3"/>
                <c:pt idx="0">
                  <c:v>Math / Statistics</c:v>
                </c:pt>
                <c:pt idx="1">
                  <c:v>Computer / IT</c:v>
                </c:pt>
                <c:pt idx="2">
                  <c:v>Domain Expertise</c:v>
                </c:pt>
              </c:strCache>
            </c:strRef>
          </c:cat>
          <c:val>
            <c:numRef>
              <c:f>Planilha1!$C$2:$C$4</c:f>
              <c:numCache>
                <c:formatCode>0%</c:formatCode>
                <c:ptCount val="3"/>
                <c:pt idx="0">
                  <c:v>0.6</c:v>
                </c:pt>
                <c:pt idx="1">
                  <c:v>9.9999999999999978E-2</c:v>
                </c:pt>
                <c:pt idx="2">
                  <c:v>0.8</c:v>
                </c:pt>
              </c:numCache>
            </c:numRef>
          </c:val>
          <c:extLst>
            <c:ext xmlns:c16="http://schemas.microsoft.com/office/drawing/2014/chart" uri="{C3380CC4-5D6E-409C-BE32-E72D297353CC}">
              <c16:uniqueId val="{00000009-4F9C-4F96-A2D7-F98C3F33BE65}"/>
            </c:ext>
          </c:extLst>
        </c:ser>
        <c:dLbls>
          <c:showLegendKey val="0"/>
          <c:showVal val="0"/>
          <c:showCatName val="0"/>
          <c:showSerName val="0"/>
          <c:showPercent val="0"/>
          <c:showBubbleSize val="0"/>
        </c:dLbls>
        <c:gapWidth val="50"/>
        <c:overlap val="100"/>
        <c:axId val="131139360"/>
        <c:axId val="131151424"/>
      </c:barChart>
      <c:catAx>
        <c:axId val="131139360"/>
        <c:scaling>
          <c:orientation val="minMax"/>
        </c:scaling>
        <c:delete val="1"/>
        <c:axPos val="b"/>
        <c:numFmt formatCode="General" sourceLinked="1"/>
        <c:majorTickMark val="none"/>
        <c:minorTickMark val="none"/>
        <c:tickLblPos val="nextTo"/>
        <c:crossAx val="131151424"/>
        <c:crosses val="autoZero"/>
        <c:auto val="1"/>
        <c:lblAlgn val="ctr"/>
        <c:lblOffset val="100"/>
        <c:noMultiLvlLbl val="0"/>
      </c:catAx>
      <c:valAx>
        <c:axId val="131151424"/>
        <c:scaling>
          <c:orientation val="minMax"/>
        </c:scaling>
        <c:delete val="1"/>
        <c:axPos val="l"/>
        <c:numFmt formatCode="0%" sourceLinked="1"/>
        <c:majorTickMark val="none"/>
        <c:minorTickMark val="none"/>
        <c:tickLblPos val="nextTo"/>
        <c:crossAx val="1311393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ax="3840" units="cm"/>
          <inkml:channel name="Y" type="integer" max="1087" units="cm"/>
          <inkml:channel name="T" type="integer" max="2.14748E9" units="dev"/>
        </inkml:traceFormat>
        <inkml:channelProperties>
          <inkml:channelProperty channel="X" name="resolution" value="124.27184" units="1/cm"/>
          <inkml:channelProperty channel="Y" name="resolution" value="62.83237" units="1/cm"/>
          <inkml:channelProperty channel="T" name="resolution" value="1" units="1/dev"/>
        </inkml:channelProperties>
      </inkml:inkSource>
      <inkml:timestamp xml:id="ts0" timeString="2020-11-07T13:28:23.760"/>
    </inkml:context>
    <inkml:brush xml:id="br0">
      <inkml:brushProperty name="width" value="0.05292" units="cm"/>
      <inkml:brushProperty name="height" value="0.05292" units="cm"/>
      <inkml:brushProperty name="color" value="#FFC000"/>
    </inkml:brush>
    <inkml:brush xml:id="br1">
      <inkml:brushProperty name="width" value="0.05292" units="cm"/>
      <inkml:brushProperty name="height" value="0.05292" units="cm"/>
      <inkml:brushProperty name="color" value="#7030A0"/>
    </inkml:brush>
    <inkml:brush xml:id="br2">
      <inkml:brushProperty name="width" value="0.05292" units="cm"/>
      <inkml:brushProperty name="height" value="0.05292" units="cm"/>
      <inkml:brushProperty name="color" value="#00B050"/>
    </inkml:brush>
  </inkml:definitions>
  <inkml:trace contextRef="#ctx0" brushRef="#br0">8520 15557 0,'17'0'78,"1"-35"-78,52-18 16,-34 36 0,-19-1-16,36-17 31,-17 17-31,-1-17 16,18 0-1,17-1 1,1 1-1,-18-18 1,-18 18 0,-17 0-16,-1 35 15,19-53 1,-1 35-16,-18-17 16,36 17-1,-35 0 1,0 1-16,-1-19 15,19 36-15,-1-17 0,35-36 32,19 0-17,-19 0-15,18 0 32,-17 0-17,-36 18-15,53-18 16,-17-17-1,17 17 1,0-18 0,-35 18-1,35-17 1,-35 17 0,53-18 15,-71 53-16,36-34 1,-36 16 15,1 19-31,-1-1 16,53-35 0,36 0-1,-54 18-15,-17 0 16,88-54-1,-70 36 1,-36 36 0,18-36-1,-35 35 1,34-35 0,-16 36-1,17-19 1,-18-16-1,35 16 1,-17-34 0,-17 52-1,52-52 1,-35 17 0,-18 17-1,18 1-15,0-18 16,17 0-1,-17 18 1,88-53 0,-123 52-1,123-69 1,-106 87 0,36-17-1,-18-1 1,-18 19-1,18-18-15,-18-1 16,54-17-16,-19 0 16,36-17-1,-53 35 1,-18-1-16,0 1 16,1 17-1,105-70 1,-123 71-1,34-19-15,-16 19 16,-1-36 0,71-18-1,-18 1 1,-17 17 0,17 0-1,-53 0 16,36 0-31,-36 18 16,0-1-16,18-17 16,18-17 15,-1 52-15,-17-35-1,18 18 1,-71 0-16,35 17 15,18-17 1,35-36 15,-53 36-15,36 0 0,-1-18-1,-34 53-15,-1-18 16,18-35-1,-18 36-15,0-1 16,-17 0 0,0 18-16,17-17 15,0-1 1,1-17 0,-19 35-16,1-18 15,-18 1 1,17 17-1,1-18 126,0 18-125,-1 0-1,1 0 1</inkml:trace>
  <inkml:trace contextRef="#ctx0" brushRef="#br0" timeOffset="15575.59">15117 10389 0,'17'-17'63,"-17"-1"-48,18 0-15,-1-17 16,1 17-16,0 1 15,-1-36-15,-17 35 16,18 1 0,0-1-1,-1 18-15,-17-18 16,0 54 78,0 17-79,0-1 1,0 19-16,0 35 16,18-36-1,-18 1-15,18-36 16,-1 18-16,1-53 15,-1 0 1,-17 18 0,36-18-1,-19 17-15,1 19 16,17-19-16,1 19 0,-36-19 16,17 1-1,1 35 1,-18-36-1,0 1-15,0 17 32,17-35-17,1 0 17,0-35 30,-1 17-62,-17 1 16,18-1-16,0-17 15,-1 0 1,1 35-16,-18-36 16,0 19 15,0-1-16,0 0 17,0 1-17,0-1 1,0 1 0,0-1-1,-18 18 173</inkml:trace>
  <inkml:trace contextRef="#ctx0" brushRef="#br0" timeOffset="16338.34">15240 10813 0,'18'0'0,"-1"-18"16,-17 0-1,18 18 1,0 0-16,-18-17 16,17-1-16,1 0 15,17-17-15,-17 18 16,17-36 0,-17 17-16,-1 19 0,1-36 31,0 53-31,-18-18 15,17 18 1,-17-18 0</inkml:trace>
  <inkml:trace contextRef="#ctx0" brushRef="#br0" timeOffset="23364.78">8837 15205 0,'18'0'0,"-1"17"32,-17 1-32,18-18 15,-18 18 16,18-18 1</inkml:trace>
  <inkml:trace contextRef="#ctx0" brushRef="#br0" timeOffset="24979.46">14376 11201 0,'17'35'93,"1"-35"-77,0 18-16,-18-1 16,17-17-16,-17 18 15,18 17-15,0-35 16</inkml:trace>
  <inkml:trace contextRef="#ctx0" brushRef="#br0" timeOffset="43983.21">8925 15240 0,'18'0'31,"0"0"-31,-18 18 31,17-18-31,1 17 16,-1-17-1,-17 18-15,18-18 16,0 18 0,-18-36 140</inkml:trace>
  <inkml:trace contextRef="#ctx0" brushRef="#br0" timeOffset="44616.52">9225 15046 0,'0'18'0,"0"-1"0,18 1 31,-1 0-15,1-18-1</inkml:trace>
  <inkml:trace contextRef="#ctx0" brushRef="#br0" timeOffset="45156">9807 14746 0,'18'18'16,"-1"-1"15,19-17-31</inkml:trace>
  <inkml:trace contextRef="#ctx0" brushRef="#br0" timeOffset="45732.5">10125 14464 0,'53'18'32,"-53"-1"-32,17-17 0,1 0 15,0 0 1,-18 18 0,17-18-1,1 0 48,-18-18-63,0-17 15</inkml:trace>
  <inkml:trace contextRef="#ctx0" brushRef="#br0" timeOffset="46255.65">10777 14058 0,'18'0'0,"0"0"31,-1 18-31,1-18 31,-18-18 32</inkml:trace>
  <inkml:trace contextRef="#ctx0" brushRef="#br0" timeOffset="69251.17">12612 14517 0,'-18'0'156,"1"0"-109,-1 0-32,0 0-15,18-18 32,-17 18-32,-1-17 15,18-1-15,-18-17 16,18-1-1,-17 36-15,-1-70 32,18 17-17,-18 0 1,1-18 0,-1 1-1,0 35-15,18-1 16,-35-52-1,18 53 1,-1 17 0,18 1-1,-18-19 1,1 19-16,-1-36 16,0 35-1,-17-53 16,-18 19-15,-53-125 0,71 124-1,0 0-15,0 18 16,17 0 0,-17 0-16,-1-36 15,36 36-15,-17-1 16,-19-17-1,19 36-15,17-1 16,-18-17-16,0 0 16,-17 17-16,18 0 15,-1-35 1,-17 1 0,17 16-16,0 19 15,18-1-15,0-17 0,-17 17 16,-19-35-16,19 18 15,-1 17 1,-17-52 0,17 34-16,1 19 0,-36-54 15,35 36 1,18 17-16,-18 1 16,-17-19-1,-18-52 1,-17 35-1,52 18-15,0-18 16,1 53 0,-1-35-16,0 0 15,-17-18 1,0 0 0,0-18-1,-1 18 1,36 36-16,-35-19 15,17 1-15,1-18 32,-18 0-17,-1 0 1,-34-53 15,52 71-31,-35 0 31,36 17 48,17 1-64,-18 17 1,18-18-1,0 0 32,0 1-47,-35-19 16,17-17 0,-35 18-16,18-18 0,35 18 15,-18 17 1,18 1 187</inkml:trace>
  <inkml:trace contextRef="#ctx0" brushRef="#br0" timeOffset="71375.39">9790 11289 0,'17'-18'63,"-17"-17"-48,18 0 1,-1-1 0,1 1-1,17-18 1,-35 36-16,18-1 31,0 0-15,-18 54 46,17-1-46,-17 0-16,0 18 15,0 0-15,0 18 16,18-36-16,-18 0 16,18 18-1,-1-18-15,-17-17 16,18-18 0,-18 18-1,18-18-15,-18 17 78,17-17-62,1 0 0,-1 0-1,1 0 16,0 0 1,-18-17-17,0-1-15,0 0 16,0 1 0,0-1 15,0 0-16,17-17 1,-17 17 0,0 1-16,0-18 15,0 17 1,0 0 0</inkml:trace>
  <inkml:trace contextRef="#ctx0" brushRef="#br0" timeOffset="72274.35">9878 11553 0,'17'0'78,"1"-17"-62,0-1-1,-1 1 1,-17-1 0,36-35-1,-19 18-15,1-1 16,-18 19 0,18-1-16,-18 1 15,0-1 1,0 0 15,0 1 32</inkml:trace>
  <inkml:trace contextRef="#ctx0" brushRef="#br0" timeOffset="73168.81">10195 11271 0,'18'0'16,"0"-17"-1,-18-1 1,17 0-16,1 1 15,-18 34 110,0 1-109,0 17-16,0-17 16,0 17-1,0-17-15,0-1 16,0 1 0,17-18 46,1 0-46,0 0-1,-1 0-15,1 0 16,0 0 0,-1-18-1,19-17 1,-19-18-1</inkml:trace>
  <inkml:trace contextRef="#ctx0" brushRef="#br0" timeOffset="74917.48">16034 10760 0,'0'-18'0,"0"0"31,-18 18-15,0 0 15,18-17-16,0-1 1,-17 18 0,17 18-1,17 17 79,1 0-78,0-17-16,-1 17 0,-17 1 15,18-1-15,0-35 16,-1 35-16,-17-17 31,36-18-15,-54 0 93</inkml:trace>
  <inkml:trace contextRef="#ctx0" brushRef="#br0" timeOffset="78126.72">11077 12118 0,'18'0'47,"-1"0"-31,19 0-1,-1-18 1,0 1-16,-17-1 16,0 0-1,-1 1 1,1 17-16,0-18 16</inkml:trace>
  <inkml:trace contextRef="#ctx0" brushRef="#br0" timeOffset="80672.07">12541 14376 0,'18'0'15,"0"0"17,-1-18-17,1 0 1,-1-17 0,1 17-16,0 1 15,-18-18-15,17-18 16,-17 17-1</inkml:trace>
  <inkml:trace contextRef="#ctx0" brushRef="#br0" timeOffset="84523.57">10460 10866 0,'17'0'109,"-17"17"-109,18-17 16,-18 18-16,18-18 16,-18 17-1,0 1 1,-18-36 109,0 18-110,1 0-15,17-17 16,0-1 0,0 1-1,0-1 32,0 0-31,0 1-1,0-1 17,17 18 61,1 0-93,0 18 16,35-1 0,-53 1-1,17 0-15,1-1 16</inkml:trace>
  <inkml:trace contextRef="#ctx0" brushRef="#br0" timeOffset="87681.63">15099 11077 0,'0'18'62,"18"-18"-46,-18 17-1,35-17-15,-18 18 16,19 0-16,17-1 16,35 36-1,53-17 1,-71-19-16,1-17 16,70 0-1,-123 0-15,-1 0 16,19 0-1,17-35 1,0 35 0,35-88 15,-71 52-15,19-16-1,-1 16-15,-17 1 16,17 17-16,0-17 0,53-18 15,-52 18 1,-1 17-16,-17-35 16,-18 18-1,0-18 1,-36-70 0,-34-18-1,-54-53 1,54 105-1,-19 1 1,72 53 0,-1 0-1,-35-18 1,36 17 0,-1 19-16,-17-1 31,-18-17-16,18 35 1,17 0-16,0 0 16,-52 0-1,-36 0 1,0 0 0,0 0-1,89 0 1,-19 0-16,-17 0 15,18 17-15,0 1 16,0 0 0,-1-1-16,1 1 31,-18 35-31,18 0 31,-89 70-15,89-105-1,0 17 17,35 1-32,0-19 15,0 18 17,0-17 14</inkml:trace>
  <inkml:trace contextRef="#ctx0" brushRef="#br0" timeOffset="154943.07">22578 4339 0,'-18'0'16,"-17"0"15,17 0-31,-17 0 16,-18 0 0,0 0-1,0 0-15,-35 0 16,17 0-1,19 0-15,-19 0 0,-17 35 32,35-17-32,0 17 15,-71 54 1,72-54-16,16 0 16,-17 36 15,36-36-31,-1 18 0,0 0 15,-17 88 1,0 35 0,17-105-1,18 52 1,0-70 0,0 0-16,0 141 15,0-123 1,-35 70-1,-18-18 1,35 1-16,1-71 16,17 17-1,0-34-15,0 16 16,0 19 0,0 0-1,17-36-15,1 71 16,88 17 15,-53-88 0,-36-35-15,1 18-16,0 0 0,52-18 31,-34 0-31,34 17 0,18-17 16,0 0-16,18 0 15,-17 0-15,-1 0 16,141 0 0,-17 0-1,-106 0-15,-54 0 16,54 0 0,-88 0-16,17 0 15,-17 0-15,35 0 16,53-35-1,-18-53 1,-71 53-16,36-36 16,18 0-1,17-17 1,-17 35 0,-18 18-16,17-35 15,-17 34 1,-18 1-16,18-36 15,-18 36 1,36-124 0,-36 54-1,-35 34-15,0 53 0,0-52 16,0 17 0,0-18-16,-35 1 0,17 34 15,-52-69 16,70 52-31,-53-18 32,35 54-32,-35-1 31,18-35-31,-18 0 31,0 35-15,18-17-1,17 18 1,-35-19 0,-17 1-1,17 0 17,-35-54-17,52 89 1,19 0-16,-18-17 15,-1-1 1,1 1 0,0 17-1,17 0 17,18-18-1,0 0-16</inkml:trace>
  <inkml:trace contextRef="#ctx0" brushRef="#br0" timeOffset="165702.73">21484 12224 0,'18'0'15,"-1"0"1,1 0-1,35 0 1,0 0 0,0 0-1,0 0-15,17 0 16,160 35 0,-107-17-1,-35-18-15,53 0 16,-105 0-1,-1 0-15,-17 0 47,17 0-31,-18 0 0,1 0-1,0 0 1,-1 0-16,1 0 15,0 0 17,-18 17 15,17-17-47,1 0 31,0 0-16,-1 0 1,1 0 62,0 0-62,-18 18-16,17-18 78,1 0-78</inkml:trace>
  <inkml:trace contextRef="#ctx0" brushRef="#br0" timeOffset="169971.84">17745 9578 0,'17'0'47,"1"0"-32,0 0-15,87 0 16,-69 0 0,34 0-16,1 0 0,-1 0 15,-34 0-15,-19 0 16,19 0-16,-19 0 31,1 0 0,0 0 32,-1 0-48,1 0 1</inkml:trace>
  <inkml:trace contextRef="#ctx0" brushRef="#br0" timeOffset="214728.96">22437 12435 0,'17'0'63,"19"0"-48,16 0-15,-34 0 16,53-35-1,-54 17-15,1 1 16,17-1-16,-17 18 16,0-17-1,-18-1-15,35-17 32,0-1-1,0 19-31,-35-1 15,36 18 1,-19-18 0,-17 54 93,-17-19-93,-1 1-16,18 0 15,0-1-15,-35 19 16,35-19 0,0 1-16,-18 17 15,0-17 1,18-1-1,-17 1 1,17 0 0,0-1 15,17-34 47,1-1-62,17 0-1,-35 1-15,36-1 16,-19 18 0,1-35-1,0 35-15,-1-18 16,1 18-1</inkml:trace>
  <inkml:trace contextRef="#ctx0" brushRef="#br0" timeOffset="-194462.54">12206 12947 0,'0'53'296,"18"-53"-280,-18 35 0,17-17-1,1-1 1,-18 1 0,18-18 15,-18 18-31,17-1 31,-17 1-31,18-18 31,-18 18-31,18-1 16,-1-17 0,-17 18 15,18-18-16,-1 35 1,-17-17 187,0-1-187,-17-17-16,-1 0 62,1 0-46,-1 0 31,18 18-32,-18-18 1,1 0 0,17 18-16,-36-18 15,19 17 1,-1-17 0,0 0 15,18 18 78,0 0 32,0-1 31,0 1-157,0 0-15</inkml:trace>
  <inkml:trace contextRef="#ctx0" brushRef="#br0" timeOffset="-192606.14">12047 13229 0,'18'0'109,"0"0"-77,-1 0-17,-34 0 110,17-17 0,17 17 469</inkml:trace>
  <inkml:trace contextRef="#ctx0" brushRef="#br1" timeOffset="-32975.82">2628 10213 0,'0'18'31,"18"34"-31,-18 37 16,0-19 0,17-35-1,1 212 1,0-176-16,-18 17 15,17 106 1,-17-70 0,0-54-16,0-17 15,0 18-15,0-54 16,0 54-16,0-18 16,18 0-1,-18 0 1,0-18 15,0-17-31,0-1 16,0 1-16,0 35 31,0-36-31,0 1 16,0 0-1,0 17-15,0-17 31</inkml:trace>
  <inkml:trace contextRef="#ctx0" brushRef="#br1" timeOffset="-31426.92">2734 12083 0,'18'0'47,"-1"0"-47,-17-18 16,18 18-16,17-18 15,0-17 1,1 17-16,-19 1 16,36 17-16,0-18 15,18 1-15,17 17 16,194-18-1,-141 18 1,-123-18 15,17 18-15,1 0-16,-19 0 31,1 0-15,-1 0-16,1 0 15,17 0-15,-17 0 16,0 0-16,-1 0 16,1 0-16,17 0 15,-17 0 1,17 0-16,18-17 16,0 17-1,-18 0 1,0 0-1,-17 0-15,17 0 16,-17 0 0,17 0-1,-17 0-15,0 0 16,-1 0 0,1 0-1,0 0-15,-1 0 16,1 0-16,17 0 15,-17 0 1,-1 0 0,1 0-16,0 0 15,-1 0 1,1 0 0,0 0-1,-1 0 1,1 53 62,17-36-78,-17 1 16,-1-18-1,1 0-15,0 0 16,-18 17-1,0 19 32,17-36-31</inkml:trace>
  <inkml:trace contextRef="#ctx0" brushRef="#br1" timeOffset="-30220.71">2699 12012 0,'-18'0'94,"0"18"-94,1 17 31,-18-17-31,-18 17 16,-18 18-16,1 17 15,-19 1-15,19 17 16,17-35-16,-106 88 31,124-123-31,17 52 16,1-52-1,-36 53 17,35-54-32,0 18 15,1 1 1,-1-36-1,0 53 1,1-18 0,-18 18-1,17-18 1,-17 18 0,-18 18-1,53-54 1,-36 36-1,19-53 1,17 35 0,-18-35-1,0 18 1,18 0 0,-35-1-1,18 1 1,17 0-1,0-1 1,0-34 47</inkml:trace>
  <inkml:trace contextRef="#ctx0" brushRef="#br1" timeOffset="-28458.88">3281 11324 0</inkml:trace>
  <inkml:trace contextRef="#ctx0" brushRef="#br1" timeOffset="-28235.93">3351 11324 0,'18'0'0,"0"0"47,-1 0-31,1 0 0,0-17-1</inkml:trace>
  <inkml:trace contextRef="#ctx0" brushRef="#br1" timeOffset="-28043.45">3669 11236 0,'0'-18'47</inkml:trace>
  <inkml:trace contextRef="#ctx0" brushRef="#br1" timeOffset="-27838.47">3722 11007 0</inkml:trace>
  <inkml:trace contextRef="#ctx0" brushRef="#br1" timeOffset="-27490.57">3510 10954 0</inkml:trace>
  <inkml:trace contextRef="#ctx0" brushRef="#br1" timeOffset="-27275.79">3457 11236 0,'18'0'0,"-1"0"46,1-35-46,17-1 16,18 1 0</inkml:trace>
  <inkml:trace contextRef="#ctx0" brushRef="#br1" timeOffset="-27117.21">3739 11060 0,'18'0'16,"17"-18"31</inkml:trace>
  <inkml:trace contextRef="#ctx0" brushRef="#br1" timeOffset="-26925.49">4075 10936 0,'0'-18'62,"0"-52"-62</inkml:trace>
  <inkml:trace contextRef="#ctx0" brushRef="#br1" timeOffset="-26709.55">4075 10672 0,'-18'0'0,"0"0"47,1 0-32,-1 0 1</inkml:trace>
  <inkml:trace contextRef="#ctx0" brushRef="#br1" timeOffset="-26507.89">3916 10777 0,'0'18'15,"-18"-18"1,1 18 31</inkml:trace>
  <inkml:trace contextRef="#ctx0" brushRef="#br1" timeOffset="-26326.91">3898 11042 0,'0'18'16,"18"-36"31</inkml:trace>
  <inkml:trace contextRef="#ctx0" brushRef="#br1" timeOffset="-26165.83">3969 11060 0,'17'0'63,"1"0"-63</inkml:trace>
  <inkml:trace contextRef="#ctx0" brushRef="#br1" timeOffset="-25979.39">4163 10971 0,'17'-17'47,"19"-19"-32</inkml:trace>
  <inkml:trace contextRef="#ctx0" brushRef="#br1" timeOffset="-25799.59">4392 10760 0,'0'-53'62,"18"-18"-62</inkml:trace>
  <inkml:trace contextRef="#ctx0" brushRef="#br1" timeOffset="-25609.16">4445 10495 0,'0'-18'63,"-18"1"-63</inkml:trace>
  <inkml:trace contextRef="#ctx0" brushRef="#br1" timeOffset="-25252.21">4269 10548 0,'0'18'16</inkml:trace>
  <inkml:trace contextRef="#ctx0" brushRef="#br1" timeOffset="-25039.79">4304 10760 0,'18'0'16,"-1"0"30,1 0-30,-1 0-16</inkml:trace>
  <inkml:trace contextRef="#ctx0" brushRef="#br1" timeOffset="-24857.75">4480 10795 0,'18'0'0,"0"0"47</inkml:trace>
  <inkml:trace contextRef="#ctx0" brushRef="#br1" timeOffset="-24666.81">4657 10777 0,'0'-35'16,"0"17"0</inkml:trace>
  <inkml:trace contextRef="#ctx0" brushRef="#br1" timeOffset="-24482.18">4674 10530 0,'0'-17'47,"0"-19"-47</inkml:trace>
  <inkml:trace contextRef="#ctx0" brushRef="#br1" timeOffset="-24292.06">4674 10407 0,'-35'-18'78,"35"1"-78</inkml:trace>
  <inkml:trace contextRef="#ctx0" brushRef="#br1" timeOffset="-24037.58">4427 10495 0,'0'18'0,"0"-1"16,0 1 0,0 0-1,0-1-15,0 1 31</inkml:trace>
  <inkml:trace contextRef="#ctx0" brushRef="#br1" timeOffset="-23861.39">4463 10742 0</inkml:trace>
  <inkml:trace contextRef="#ctx0" brushRef="#br1" timeOffset="-23650.88">4533 10742 0,'18'0'31,"-1"-18"1,1 18-32,0-52 15,17-1-15</inkml:trace>
  <inkml:trace contextRef="#ctx0" brushRef="#br1" timeOffset="-23352.61">4921 10425 0,'18'0'0,"-18"-36"62</inkml:trace>
  <inkml:trace contextRef="#ctx0" brushRef="#br1" timeOffset="-23105.69">4904 10266 0,'-36'0'32,"19"0"-17,-1 0 1,-17-18 0,17 1-1</inkml:trace>
  <inkml:trace contextRef="#ctx0" brushRef="#br1" timeOffset="-22917.66">4745 10231 0,'-18'0'16,"1"17"-1,17 1-15,0-1 16,-18 1-1,0 0-15,18-1 16,-35-17 0</inkml:trace>
  <inkml:trace contextRef="#ctx0" brushRef="#br1" timeOffset="-22732.15">4621 10530 0,'18'0'31,"0"0"-15,17-53 0,0 1-1</inkml:trace>
  <inkml:trace contextRef="#ctx0" brushRef="#br1" timeOffset="-22534.05">4957 10301 0,'17'0'31,"-17"-18"-15,18 1 0</inkml:trace>
  <inkml:trace contextRef="#ctx0" brushRef="#br1" timeOffset="-22339.67">5098 10125 0,'17'0'15,"1"0"1,0 0-16,-18-18 16,0 0-1,17-17-15,1-35 0,-1 34 16</inkml:trace>
  <inkml:trace contextRef="#ctx0" brushRef="#br1" timeOffset="-22144.63">5115 9895 0,'0'0'0,"-17"18"31,-1 0-15,0-18-16</inkml:trace>
  <inkml:trace contextRef="#ctx0" brushRef="#br1" timeOffset="-21914.72">5009 10001 0</inkml:trace>
  <inkml:trace contextRef="#ctx0" brushRef="#br1" timeOffset="-21685.26">4886 10442 0,'18'0'0,"-1"0"78,-17-17-63</inkml:trace>
  <inkml:trace contextRef="#ctx0" brushRef="#br1" timeOffset="-21505.22">4992 10477 0,'17'0'47</inkml:trace>
  <inkml:trace contextRef="#ctx0" brushRef="#br1" timeOffset="-21291.9">5080 10425 0,'18'0'47,"-1"-18"-47</inkml:trace>
  <inkml:trace contextRef="#ctx0" brushRef="#br1" timeOffset="-20999.93">5256 10248 0</inkml:trace>
  <inkml:trace contextRef="#ctx0" brushRef="#br2" timeOffset="-13131.37">3104 11553 0,'18'0'62,"17"0"-46,1-17-1,-1-1 1,-17 18 0,17-35-16,0 17 15,71-52 1,-53 52-1,0 0-15,-36 1 16,19-1-16,-1-17 16,-17 35-16,35-53 31,-1 35-31,-34 1 16,0 17-16,-1-18 15,-17 0-15,36 1 31,-1-19-15,0 1 0,-17 0-1,-1 35-15,1-18 16,-18 1 0,18-1-16,-1 0 15,1-35 1,0 53-16,-1-17 15,-17-18-15,36 17 16,-19 0 0,1 1-1,-1 17-15,-17-18 16,18 18 0,0-18-16,-1-17 15,36 0 1,-17 35-1,-1-35 1,0 17-16,18-17 16,-18-1-1,1 19 1,-1-19 0,-17 19-16,17-1 15,-18 0-15,54-34 31,-53 34-31,17-17 16,-17 35 0,17-18-1,18 0 1,-18-17 0,-17 17-1,-1 18-15,19-17 16,17-18-1,-18 17-15,-18 0 16,36 1 0,-35-1-16,0 0 15,17 1-15,18-1 16,0 0 0,17-17-1,1 0 1,-36 17-1,0-17-15,1 17 16,17 1 0,0-1-1,-1-17 1,-16 35 15,-19 0 0,1 0-15,-18-18 0,18 18-1</inkml:trace>
  <inkml:trace contextRef="#ctx0" brushRef="#br2" timeOffset="-2973.92">4410 11218 0,'0'-35'266,"0"17"-251,0 1 16,0-1-15,0-17 15,-18 17-31,18 1 16,-18-1 0,18 0-16,0 1 31,0-1-31,-17 18 15,17-18 17,0 1-17,0-1 1,0-17-16,0 0 16,0-1-1,-18 1 1,18 17-1,-17-17-15,17 17 16,0-17 0,0 18-1,0-1 1,0 0-16,0 1 16,0-1-16,0 0 15,-18-35 1,18 36-1,0-1-15,0-17 16,-18 0-16,18 17 16,-17 0-16,17 1 15,0-19 1,0 19-16,0-1 16,-18-17-1,18 17 16,0 1-31,0-1 47,0 0-47,0 1 32,0-1-17,0 0 1,-18 18-16</inkml:trace>
  <inkml:trace contextRef="#ctx0" brushRef="#br2" timeOffset="-1408.47">4815 11007 0,'-17'0'47,"17"-36"0,-18 36-32,0 0 1,1-17-16,-1-1 15,1 18 1,-19-35-16,36 17 16,-35 1-1,0-1-15,17 0 16,-17 1 0,-18-54-1,18 36 1,35 0-1,-18 17 1,-17-17 0,-1-1 31,19 36-47,-1-17 15,-17-1 1,17 18-1,1 0 1,-19-35-16,36 17 0,-35-17 31,0 0-31,17 35 16,0-36 0,1 36-16,-1 0 15,1 0 16,-1 0 1,18-17 155</inkml:trace>
  <inkml:trace contextRef="#ctx0" brushRef="#br2" timeOffset="-55.81">5009 10760 0,'-17'0'47,"-18"0"-16,-1 0-31,1 0 16,-53-18-1,17 0-15,-158-34 16,35-1-1,70 35 1,36 18 0,71 0-1,-1-18 1,0 18-16,1 0 16,-1-17-1,0 17 48,-17 0-48,0 0 1,-18 0-16,35 0 16,-52 0-1,70-18 141</inkml:trace>
  <inkml:trace contextRef="#ctx0" brushRef="#br2" timeOffset="34536.8">3898 10830 0,'18'0'16,"-1"0"-1,1 0 1,0 0 0,-1 0-1,19 0 1,-19-17-16,1 17 16,52-36-1,-17 1 1,-17 17-1,-19 1 1,1 17-16,17-18 16,1 18-16,-1 0 15,-18 0 1,19-17 0,-1-1-1,18 18 1,-18-18-1,0 1 1,36 17 0,0-18-16,-54 18 15,18 0 1,18-18 0,-35 1-1,17 17 1,-17-18-1,0 18 48,-1 0-47,1 0-1,0 0 1,-1 0-1,1 0 1,-1 0 15,-17-18-15,18 18 0,0 0 62</inkml:trace>
  <inkml:trace contextRef="#ctx0" brushRef="#br2" timeOffset="36389.08">4110 11077 0,'17'-17'78,"-17"-1"-78,18 0 15,-18-17-15,35 0 16,1-1 0,-19 1-16,-17 18 15,36-54 1,-1 36 0,-35-1-16,18 36 15,-1-52 1,1 34-16,-1-53 15,-17 54-15,0-1 16,0 0 0,18 1-16,0-36 31,-1 18-31,-17 17 16,0-17-1,36-18 1,-19 35-1,-17 0-15,0-17 16,0 0 15,0 17-31,18 18 16,-18-17 0,18 17-1,-18-18 1,17 18 78,-17-18-63,18 18-16,-18-17 1,17 17 15,-17-18 1,0 0-1,0 1-16,36 17-15,-19 0 16,-17-18 15,0 1 94,18 17-109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C2A2C10-8C9F-9B42-9862-A5B84F1CAB8B}" type="datetimeFigureOut">
              <a:rPr lang="en-US" smtClean="0"/>
              <a:t>10/9/2022</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BB91E2F-405C-1745-A228-A66B56F37D3B}" type="slidenum">
              <a:rPr lang="en-US" smtClean="0"/>
              <a:t>‹nº›</a:t>
            </a:fld>
            <a:endParaRPr lang="en-US"/>
          </a:p>
        </p:txBody>
      </p:sp>
    </p:spTree>
    <p:extLst>
      <p:ext uri="{BB962C8B-B14F-4D97-AF65-F5344CB8AC3E}">
        <p14:creationId xmlns:p14="http://schemas.microsoft.com/office/powerpoint/2010/main" val="1292012636"/>
      </p:ext>
    </p:extLst>
  </p:cSld>
  <p:clrMap bg1="lt1" tx1="dk1" bg2="lt2" tx2="dk2" accent1="accent1" accent2="accent2" accent3="accent3" accent4="accent4" accent5="accent5" accent6="accent6" hlink="hlink" folHlink="folHlink"/>
  <p:notesStyle>
    <a:lvl1pPr marL="0" algn="l" defTabSz="913854" rtl="0" eaLnBrk="1" latinLnBrk="0" hangingPunct="1">
      <a:defRPr sz="1200" kern="1200">
        <a:solidFill>
          <a:schemeClr val="tx1"/>
        </a:solidFill>
        <a:latin typeface="+mn-lt"/>
        <a:ea typeface="+mn-ea"/>
        <a:cs typeface="+mn-cs"/>
      </a:defRPr>
    </a:lvl1pPr>
    <a:lvl2pPr marL="456924" algn="l" defTabSz="913854" rtl="0" eaLnBrk="1" latinLnBrk="0" hangingPunct="1">
      <a:defRPr sz="1200" kern="1200">
        <a:solidFill>
          <a:schemeClr val="tx1"/>
        </a:solidFill>
        <a:latin typeface="+mn-lt"/>
        <a:ea typeface="+mn-ea"/>
        <a:cs typeface="+mn-cs"/>
      </a:defRPr>
    </a:lvl2pPr>
    <a:lvl3pPr marL="913854" algn="l" defTabSz="913854" rtl="0" eaLnBrk="1" latinLnBrk="0" hangingPunct="1">
      <a:defRPr sz="1200" kern="1200">
        <a:solidFill>
          <a:schemeClr val="tx1"/>
        </a:solidFill>
        <a:latin typeface="+mn-lt"/>
        <a:ea typeface="+mn-ea"/>
        <a:cs typeface="+mn-cs"/>
      </a:defRPr>
    </a:lvl3pPr>
    <a:lvl4pPr marL="1370778" algn="l" defTabSz="913854" rtl="0" eaLnBrk="1" latinLnBrk="0" hangingPunct="1">
      <a:defRPr sz="1200" kern="1200">
        <a:solidFill>
          <a:schemeClr val="tx1"/>
        </a:solidFill>
        <a:latin typeface="+mn-lt"/>
        <a:ea typeface="+mn-ea"/>
        <a:cs typeface="+mn-cs"/>
      </a:defRPr>
    </a:lvl4pPr>
    <a:lvl5pPr marL="1827705" algn="l" defTabSz="913854" rtl="0" eaLnBrk="1" latinLnBrk="0" hangingPunct="1">
      <a:defRPr sz="1200" kern="1200">
        <a:solidFill>
          <a:schemeClr val="tx1"/>
        </a:solidFill>
        <a:latin typeface="+mn-lt"/>
        <a:ea typeface="+mn-ea"/>
        <a:cs typeface="+mn-cs"/>
      </a:defRPr>
    </a:lvl5pPr>
    <a:lvl6pPr marL="2284631" algn="l" defTabSz="913854" rtl="0" eaLnBrk="1" latinLnBrk="0" hangingPunct="1">
      <a:defRPr sz="1200" kern="1200">
        <a:solidFill>
          <a:schemeClr val="tx1"/>
        </a:solidFill>
        <a:latin typeface="+mn-lt"/>
        <a:ea typeface="+mn-ea"/>
        <a:cs typeface="+mn-cs"/>
      </a:defRPr>
    </a:lvl6pPr>
    <a:lvl7pPr marL="2741556" algn="l" defTabSz="913854" rtl="0" eaLnBrk="1" latinLnBrk="0" hangingPunct="1">
      <a:defRPr sz="1200" kern="1200">
        <a:solidFill>
          <a:schemeClr val="tx1"/>
        </a:solidFill>
        <a:latin typeface="+mn-lt"/>
        <a:ea typeface="+mn-ea"/>
        <a:cs typeface="+mn-cs"/>
      </a:defRPr>
    </a:lvl7pPr>
    <a:lvl8pPr marL="3198480" algn="l" defTabSz="913854" rtl="0" eaLnBrk="1" latinLnBrk="0" hangingPunct="1">
      <a:defRPr sz="1200" kern="1200">
        <a:solidFill>
          <a:schemeClr val="tx1"/>
        </a:solidFill>
        <a:latin typeface="+mn-lt"/>
        <a:ea typeface="+mn-ea"/>
        <a:cs typeface="+mn-cs"/>
      </a:defRPr>
    </a:lvl8pPr>
    <a:lvl9pPr marL="3655404" algn="l" defTabSz="91385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a:t>
            </a:fld>
            <a:endParaRPr lang="en-US"/>
          </a:p>
        </p:txBody>
      </p:sp>
    </p:spTree>
    <p:extLst>
      <p:ext uri="{BB962C8B-B14F-4D97-AF65-F5344CB8AC3E}">
        <p14:creationId xmlns:p14="http://schemas.microsoft.com/office/powerpoint/2010/main" val="405452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987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12</a:t>
            </a:fld>
            <a:endParaRPr lang="en-US"/>
          </a:p>
        </p:txBody>
      </p:sp>
    </p:spTree>
    <p:extLst>
      <p:ext uri="{BB962C8B-B14F-4D97-AF65-F5344CB8AC3E}">
        <p14:creationId xmlns:p14="http://schemas.microsoft.com/office/powerpoint/2010/main" val="873068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13</a:t>
            </a:fld>
            <a:endParaRPr lang="en-US"/>
          </a:p>
        </p:txBody>
      </p:sp>
    </p:spTree>
    <p:extLst>
      <p:ext uri="{BB962C8B-B14F-4D97-AF65-F5344CB8AC3E}">
        <p14:creationId xmlns:p14="http://schemas.microsoft.com/office/powerpoint/2010/main" val="2410569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Disponível em diferentes tipos de plataformas, reprodutibilidade, </a:t>
            </a:r>
          </a:p>
          <a:p>
            <a:r>
              <a:rPr lang="pt-BR" dirty="0"/>
              <a:t>&gt; Gostaria que todos os pontos começassem com um verbo ou algo assim</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14</a:t>
            </a:fld>
            <a:endParaRPr lang="en-US"/>
          </a:p>
        </p:txBody>
      </p:sp>
    </p:spTree>
    <p:extLst>
      <p:ext uri="{BB962C8B-B14F-4D97-AF65-F5344CB8AC3E}">
        <p14:creationId xmlns:p14="http://schemas.microsoft.com/office/powerpoint/2010/main" val="35532527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pt-BR" dirty="0"/>
              <a:t> &gt; Gostaria que todos os pontos começassem com um verbo ou algo assim</a:t>
            </a:r>
          </a:p>
          <a:p>
            <a:endParaRPr lang="pt-BR" dirty="0"/>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15</a:t>
            </a:fld>
            <a:endParaRPr lang="en-US"/>
          </a:p>
        </p:txBody>
      </p:sp>
    </p:spTree>
    <p:extLst>
      <p:ext uri="{BB962C8B-B14F-4D97-AF65-F5344CB8AC3E}">
        <p14:creationId xmlns:p14="http://schemas.microsoft.com/office/powerpoint/2010/main" val="3516517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16</a:t>
            </a:fld>
            <a:endParaRPr lang="en-US"/>
          </a:p>
        </p:txBody>
      </p:sp>
    </p:spTree>
    <p:extLst>
      <p:ext uri="{BB962C8B-B14F-4D97-AF65-F5344CB8AC3E}">
        <p14:creationId xmlns:p14="http://schemas.microsoft.com/office/powerpoint/2010/main" val="2999270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17</a:t>
            </a:fld>
            <a:endParaRPr lang="en-US"/>
          </a:p>
        </p:txBody>
      </p:sp>
    </p:spTree>
    <p:extLst>
      <p:ext uri="{BB962C8B-B14F-4D97-AF65-F5344CB8AC3E}">
        <p14:creationId xmlns:p14="http://schemas.microsoft.com/office/powerpoint/2010/main" val="3807581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18</a:t>
            </a:fld>
            <a:endParaRPr lang="en-US"/>
          </a:p>
        </p:txBody>
      </p:sp>
    </p:spTree>
    <p:extLst>
      <p:ext uri="{BB962C8B-B14F-4D97-AF65-F5344CB8AC3E}">
        <p14:creationId xmlns:p14="http://schemas.microsoft.com/office/powerpoint/2010/main" val="639143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19</a:t>
            </a:fld>
            <a:endParaRPr lang="en-US"/>
          </a:p>
        </p:txBody>
      </p:sp>
    </p:spTree>
    <p:extLst>
      <p:ext uri="{BB962C8B-B14F-4D97-AF65-F5344CB8AC3E}">
        <p14:creationId xmlns:p14="http://schemas.microsoft.com/office/powerpoint/2010/main" val="3729698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20</a:t>
            </a:fld>
            <a:endParaRPr lang="en-US"/>
          </a:p>
        </p:txBody>
      </p:sp>
    </p:spTree>
    <p:extLst>
      <p:ext uri="{BB962C8B-B14F-4D97-AF65-F5344CB8AC3E}">
        <p14:creationId xmlns:p14="http://schemas.microsoft.com/office/powerpoint/2010/main" val="2642026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fld id="{BBB91E2F-405C-1745-A228-A66B56F37D3B}" type="slidenum">
              <a:rPr lang="en-US" smtClean="0"/>
              <a:t>3</a:t>
            </a:fld>
            <a:endParaRPr lang="en-US"/>
          </a:p>
        </p:txBody>
      </p:sp>
    </p:spTree>
    <p:extLst>
      <p:ext uri="{BB962C8B-B14F-4D97-AF65-F5344CB8AC3E}">
        <p14:creationId xmlns:p14="http://schemas.microsoft.com/office/powerpoint/2010/main" val="683151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https://www.rstudio.com/about/what-makes-rstudio-different/</a:t>
            </a:r>
          </a:p>
        </p:txBody>
      </p:sp>
      <p:sp>
        <p:nvSpPr>
          <p:cNvPr id="4" name="Slide Number Placeholder 3"/>
          <p:cNvSpPr>
            <a:spLocks noGrp="1"/>
          </p:cNvSpPr>
          <p:nvPr>
            <p:ph type="sldNum" sz="quarter" idx="10"/>
          </p:nvPr>
        </p:nvSpPr>
        <p:spPr/>
        <p:txBody>
          <a:bodyPr/>
          <a:lstStyle/>
          <a:p>
            <a:fld id="{BBB91E2F-405C-1745-A228-A66B56F37D3B}" type="slidenum">
              <a:rPr lang="en-US" smtClean="0"/>
              <a:t>21</a:t>
            </a:fld>
            <a:endParaRPr lang="en-US"/>
          </a:p>
        </p:txBody>
      </p:sp>
    </p:spTree>
    <p:extLst>
      <p:ext uri="{BB962C8B-B14F-4D97-AF65-F5344CB8AC3E}">
        <p14:creationId xmlns:p14="http://schemas.microsoft.com/office/powerpoint/2010/main" val="984431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22</a:t>
            </a:fld>
            <a:endParaRPr lang="en-US"/>
          </a:p>
        </p:txBody>
      </p:sp>
    </p:spTree>
    <p:extLst>
      <p:ext uri="{BB962C8B-B14F-4D97-AF65-F5344CB8AC3E}">
        <p14:creationId xmlns:p14="http://schemas.microsoft.com/office/powerpoint/2010/main" val="2465096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23</a:t>
            </a:fld>
            <a:endParaRPr lang="en-US"/>
          </a:p>
        </p:txBody>
      </p:sp>
    </p:spTree>
    <p:extLst>
      <p:ext uri="{BB962C8B-B14F-4D97-AF65-F5344CB8AC3E}">
        <p14:creationId xmlns:p14="http://schemas.microsoft.com/office/powerpoint/2010/main" val="2749182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Enquanto</a:t>
            </a:r>
            <a:r>
              <a:rPr lang="en-US" dirty="0"/>
              <a:t> </a:t>
            </a:r>
            <a:r>
              <a:rPr lang="en-US" dirty="0" err="1"/>
              <a:t>você</a:t>
            </a:r>
            <a:r>
              <a:rPr lang="en-US" dirty="0"/>
              <a:t> </a:t>
            </a:r>
            <a:r>
              <a:rPr lang="en-US" dirty="0" err="1"/>
              <a:t>não</a:t>
            </a:r>
            <a:r>
              <a:rPr lang="en-US" dirty="0"/>
              <a:t> </a:t>
            </a:r>
            <a:r>
              <a:rPr lang="en-US" dirty="0" err="1"/>
              <a:t>estiver</a:t>
            </a:r>
            <a:r>
              <a:rPr lang="en-US" dirty="0"/>
              <a:t> </a:t>
            </a:r>
            <a:r>
              <a:rPr lang="en-US" dirty="0" err="1"/>
              <a:t>acostumado</a:t>
            </a:r>
            <a:r>
              <a:rPr lang="en-US" dirty="0"/>
              <a:t>, o example, que é a </a:t>
            </a:r>
            <a:r>
              <a:rPr lang="en-US" dirty="0" err="1"/>
              <a:t>última</a:t>
            </a:r>
            <a:r>
              <a:rPr lang="en-US" dirty="0"/>
              <a:t>, é a </a:t>
            </a:r>
            <a:r>
              <a:rPr lang="en-US" dirty="0" err="1"/>
              <a:t>sua</a:t>
            </a:r>
            <a:r>
              <a:rPr lang="en-US" dirty="0"/>
              <a:t> </a:t>
            </a:r>
            <a:r>
              <a:rPr lang="en-US" dirty="0" err="1"/>
              <a:t>sessão</a:t>
            </a:r>
            <a:r>
              <a:rPr lang="en-US" dirty="0"/>
              <a:t> </a:t>
            </a:r>
            <a:r>
              <a:rPr lang="en-US" dirty="0" err="1"/>
              <a:t>alvo</a:t>
            </a:r>
            <a:r>
              <a:rPr lang="en-US" dirty="0"/>
              <a:t>! Pula para </a:t>
            </a:r>
            <a:r>
              <a:rPr lang="en-US" dirty="0" err="1"/>
              <a:t>cá</a:t>
            </a:r>
            <a:r>
              <a:rPr lang="en-US" dirty="0"/>
              <a:t>! ;)  </a:t>
            </a:r>
          </a:p>
        </p:txBody>
      </p:sp>
      <p:sp>
        <p:nvSpPr>
          <p:cNvPr id="4" name="Slide Number Placeholder 3"/>
          <p:cNvSpPr>
            <a:spLocks noGrp="1"/>
          </p:cNvSpPr>
          <p:nvPr>
            <p:ph type="sldNum" sz="quarter" idx="10"/>
          </p:nvPr>
        </p:nvSpPr>
        <p:spPr/>
        <p:txBody>
          <a:bodyPr/>
          <a:lstStyle/>
          <a:p>
            <a:fld id="{BBB91E2F-405C-1745-A228-A66B56F37D3B}" type="slidenum">
              <a:rPr lang="en-US" smtClean="0"/>
              <a:t>24</a:t>
            </a:fld>
            <a:endParaRPr lang="en-US"/>
          </a:p>
        </p:txBody>
      </p:sp>
    </p:spTree>
    <p:extLst>
      <p:ext uri="{BB962C8B-B14F-4D97-AF65-F5344CB8AC3E}">
        <p14:creationId xmlns:p14="http://schemas.microsoft.com/office/powerpoint/2010/main" val="2506083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25</a:t>
            </a:fld>
            <a:endParaRPr lang="en-US"/>
          </a:p>
        </p:txBody>
      </p:sp>
    </p:spTree>
    <p:extLst>
      <p:ext uri="{BB962C8B-B14F-4D97-AF65-F5344CB8AC3E}">
        <p14:creationId xmlns:p14="http://schemas.microsoft.com/office/powerpoint/2010/main" val="4273463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26</a:t>
            </a:fld>
            <a:endParaRPr lang="en-US"/>
          </a:p>
        </p:txBody>
      </p:sp>
    </p:spTree>
    <p:extLst>
      <p:ext uri="{BB962C8B-B14F-4D97-AF65-F5344CB8AC3E}">
        <p14:creationId xmlns:p14="http://schemas.microsoft.com/office/powerpoint/2010/main" val="6000013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BBB91E2F-405C-1745-A228-A66B56F37D3B}" type="slidenum">
              <a:rPr lang="en-US" smtClean="0"/>
              <a:t>27</a:t>
            </a:fld>
            <a:endParaRPr lang="en-US"/>
          </a:p>
        </p:txBody>
      </p:sp>
    </p:spTree>
    <p:extLst>
      <p:ext uri="{BB962C8B-B14F-4D97-AF65-F5344CB8AC3E}">
        <p14:creationId xmlns:p14="http://schemas.microsoft.com/office/powerpoint/2010/main" val="1398877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Versão</a:t>
            </a:r>
            <a:r>
              <a:rPr lang="en-US" dirty="0"/>
              <a:t> de </a:t>
            </a:r>
            <a:r>
              <a:rPr lang="en-US" dirty="0" err="1"/>
              <a:t>pacotes</a:t>
            </a:r>
            <a:r>
              <a:rPr lang="en-US" dirty="0"/>
              <a:t> </a:t>
            </a:r>
            <a:r>
              <a:rPr lang="en-US" dirty="0" err="1"/>
              <a:t>mais</a:t>
            </a:r>
            <a:r>
              <a:rPr lang="en-US" dirty="0"/>
              <a:t> </a:t>
            </a:r>
            <a:r>
              <a:rPr lang="en-US" dirty="0" err="1"/>
              <a:t>recentes</a:t>
            </a:r>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419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29</a:t>
            </a:fld>
            <a:endParaRPr lang="en-US"/>
          </a:p>
        </p:txBody>
      </p:sp>
    </p:spTree>
    <p:extLst>
      <p:ext uri="{BB962C8B-B14F-4D97-AF65-F5344CB8AC3E}">
        <p14:creationId xmlns:p14="http://schemas.microsoft.com/office/powerpoint/2010/main" val="41993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264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4</a:t>
            </a:fld>
            <a:endParaRPr lang="en-US"/>
          </a:p>
        </p:txBody>
      </p:sp>
    </p:spTree>
    <p:extLst>
      <p:ext uri="{BB962C8B-B14F-4D97-AF65-F5344CB8AC3E}">
        <p14:creationId xmlns:p14="http://schemas.microsoft.com/office/powerpoint/2010/main" val="200616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7992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32</a:t>
            </a:fld>
            <a:endParaRPr lang="en-US"/>
          </a:p>
        </p:txBody>
      </p:sp>
    </p:spTree>
    <p:extLst>
      <p:ext uri="{BB962C8B-B14F-4D97-AF65-F5344CB8AC3E}">
        <p14:creationId xmlns:p14="http://schemas.microsoft.com/office/powerpoint/2010/main" val="35207113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33</a:t>
            </a:fld>
            <a:endParaRPr lang="en-US"/>
          </a:p>
        </p:txBody>
      </p:sp>
    </p:spTree>
    <p:extLst>
      <p:ext uri="{BB962C8B-B14F-4D97-AF65-F5344CB8AC3E}">
        <p14:creationId xmlns:p14="http://schemas.microsoft.com/office/powerpoint/2010/main" val="1532030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34</a:t>
            </a:fld>
            <a:endParaRPr lang="en-US"/>
          </a:p>
        </p:txBody>
      </p:sp>
    </p:spTree>
    <p:extLst>
      <p:ext uri="{BB962C8B-B14F-4D97-AF65-F5344CB8AC3E}">
        <p14:creationId xmlns:p14="http://schemas.microsoft.com/office/powerpoint/2010/main" val="3979036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092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51729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37</a:t>
            </a:fld>
            <a:endParaRPr lang="en-US"/>
          </a:p>
        </p:txBody>
      </p:sp>
    </p:spTree>
    <p:extLst>
      <p:ext uri="{BB962C8B-B14F-4D97-AF65-F5344CB8AC3E}">
        <p14:creationId xmlns:p14="http://schemas.microsoft.com/office/powerpoint/2010/main" val="729460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38</a:t>
            </a:fld>
            <a:endParaRPr lang="en-US"/>
          </a:p>
        </p:txBody>
      </p:sp>
    </p:spTree>
    <p:extLst>
      <p:ext uri="{BB962C8B-B14F-4D97-AF65-F5344CB8AC3E}">
        <p14:creationId xmlns:p14="http://schemas.microsoft.com/office/powerpoint/2010/main" val="864758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lang="en-US" dirty="0"/>
              <a:t>Uma boa </a:t>
            </a:r>
            <a:r>
              <a:rPr lang="en-US" dirty="0" err="1"/>
              <a:t>referencia</a:t>
            </a:r>
            <a:r>
              <a:rPr lang="en-US" dirty="0"/>
              <a:t> </a:t>
            </a:r>
            <a:r>
              <a:rPr lang="en-US" dirty="0" err="1"/>
              <a:t>sobre</a:t>
            </a:r>
            <a:r>
              <a:rPr lang="en-US" dirty="0"/>
              <a:t> </a:t>
            </a:r>
            <a:r>
              <a:rPr lang="en-US" dirty="0" err="1"/>
              <a:t>tipos</a:t>
            </a:r>
            <a:r>
              <a:rPr lang="en-US" dirty="0"/>
              <a:t> de dados: </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https://ilumeo.com.br/todos-posts/2020/05/24/tipos-de-dados-e-variaveis-um-guia-pratico</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39</a:t>
            </a:fld>
            <a:endParaRPr lang="en-US"/>
          </a:p>
        </p:txBody>
      </p:sp>
    </p:spTree>
    <p:extLst>
      <p:ext uri="{BB962C8B-B14F-4D97-AF65-F5344CB8AC3E}">
        <p14:creationId xmlns:p14="http://schemas.microsoft.com/office/powerpoint/2010/main" val="340652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0705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5</a:t>
            </a:fld>
            <a:endParaRPr lang="en-US"/>
          </a:p>
        </p:txBody>
      </p:sp>
    </p:spTree>
    <p:extLst>
      <p:ext uri="{BB962C8B-B14F-4D97-AF65-F5344CB8AC3E}">
        <p14:creationId xmlns:p14="http://schemas.microsoft.com/office/powerpoint/2010/main" val="25795633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pt-BR" dirty="0"/>
              <a:t> Escalas: intervalar e razão</a:t>
            </a:r>
          </a:p>
          <a:p>
            <a:pPr marL="642295" lvl="1" indent="-285750">
              <a:buClr>
                <a:schemeClr val="accent6">
                  <a:lumMod val="75000"/>
                </a:schemeClr>
              </a:buClr>
              <a:buFont typeface="Arial" panose="020B0604020202020204" pitchFamily="34" charset="0"/>
              <a:buChar char="•"/>
            </a:pPr>
            <a:r>
              <a:rPr lang="pt-BR" dirty="0"/>
              <a:t>Qualitativos: nominal e ordinal</a:t>
            </a:r>
          </a:p>
          <a:p>
            <a:pPr marL="642295" lvl="1" indent="-285750">
              <a:buClr>
                <a:schemeClr val="accent6">
                  <a:lumMod val="75000"/>
                </a:schemeClr>
              </a:buClr>
              <a:buFont typeface="Arial" panose="020B0604020202020204" pitchFamily="34" charset="0"/>
              <a:buChar char="•"/>
            </a:pPr>
            <a:r>
              <a:rPr lang="pt-BR" dirty="0"/>
              <a:t>Quantitativo: discreto e contínuo / intervalar e razão</a:t>
            </a:r>
            <a:endParaRPr lang="pt-BR" sz="1600" dirty="0"/>
          </a:p>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4029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636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43</a:t>
            </a:fld>
            <a:endParaRPr lang="en-US"/>
          </a:p>
        </p:txBody>
      </p:sp>
    </p:spTree>
    <p:extLst>
      <p:ext uri="{BB962C8B-B14F-4D97-AF65-F5344CB8AC3E}">
        <p14:creationId xmlns:p14="http://schemas.microsoft.com/office/powerpoint/2010/main" val="2093683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060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36437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46</a:t>
            </a:fld>
            <a:endParaRPr lang="en-US"/>
          </a:p>
        </p:txBody>
      </p:sp>
    </p:spTree>
    <p:extLst>
      <p:ext uri="{BB962C8B-B14F-4D97-AF65-F5344CB8AC3E}">
        <p14:creationId xmlns:p14="http://schemas.microsoft.com/office/powerpoint/2010/main" val="6593380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47</a:t>
            </a:fld>
            <a:endParaRPr lang="en-US"/>
          </a:p>
        </p:txBody>
      </p:sp>
    </p:spTree>
    <p:extLst>
      <p:ext uri="{BB962C8B-B14F-4D97-AF65-F5344CB8AC3E}">
        <p14:creationId xmlns:p14="http://schemas.microsoft.com/office/powerpoint/2010/main" val="561041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128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0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50</a:t>
            </a:fld>
            <a:endParaRPr lang="en-US"/>
          </a:p>
        </p:txBody>
      </p:sp>
    </p:spTree>
    <p:extLst>
      <p:ext uri="{BB962C8B-B14F-4D97-AF65-F5344CB8AC3E}">
        <p14:creationId xmlns:p14="http://schemas.microsoft.com/office/powerpoint/2010/main" val="359673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6</a:t>
            </a:fld>
            <a:endParaRPr lang="en-US"/>
          </a:p>
        </p:txBody>
      </p:sp>
    </p:spTree>
    <p:extLst>
      <p:ext uri="{BB962C8B-B14F-4D97-AF65-F5344CB8AC3E}">
        <p14:creationId xmlns:p14="http://schemas.microsoft.com/office/powerpoint/2010/main" val="31573708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285750" indent="-285750">
              <a:buClr>
                <a:srgbClr val="009491"/>
              </a:buClr>
              <a:buFont typeface="Arial" panose="020B0604020202020204" pitchFamily="34" charset="0"/>
              <a:buChar char="•"/>
            </a:pPr>
            <a:r>
              <a:rPr lang="en-US" sz="800" b="1" dirty="0" err="1"/>
              <a:t>Evolução</a:t>
            </a:r>
            <a:r>
              <a:rPr lang="en-US" sz="800" dirty="0"/>
              <a:t> ~ </a:t>
            </a:r>
            <a:r>
              <a:rPr lang="en-US" sz="800" dirty="0" err="1"/>
              <a:t>cálculo</a:t>
            </a:r>
            <a:r>
              <a:rPr lang="en-US" sz="800" dirty="0"/>
              <a:t> de </a:t>
            </a:r>
            <a:r>
              <a:rPr lang="en-US" sz="800" dirty="0" err="1"/>
              <a:t>tendência</a:t>
            </a:r>
            <a:r>
              <a:rPr lang="en-US" sz="800" dirty="0"/>
              <a:t> (</a:t>
            </a:r>
            <a:r>
              <a:rPr lang="en-US" sz="800" dirty="0" err="1"/>
              <a:t>coeficiente</a:t>
            </a:r>
            <a:r>
              <a:rPr lang="en-US" sz="800" dirty="0"/>
              <a:t> angular, YoY)</a:t>
            </a:r>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err="1"/>
              <a:t>Segmentação</a:t>
            </a:r>
            <a:r>
              <a:rPr lang="en-US" sz="800" dirty="0"/>
              <a:t> ~ </a:t>
            </a:r>
            <a:r>
              <a:rPr lang="en-US" sz="800" dirty="0" err="1"/>
              <a:t>clusterização</a:t>
            </a:r>
            <a:r>
              <a:rPr lang="en-US" sz="800" dirty="0"/>
              <a:t> de </a:t>
            </a:r>
            <a:r>
              <a:rPr lang="en-US" sz="800" dirty="0" err="1"/>
              <a:t>unidades</a:t>
            </a:r>
            <a:r>
              <a:rPr lang="en-US" sz="800" dirty="0"/>
              <a:t>/features (DDD </a:t>
            </a:r>
            <a:r>
              <a:rPr lang="en-US" sz="800" dirty="0" err="1"/>
              <a:t>país</a:t>
            </a:r>
            <a:r>
              <a:rPr lang="en-US" sz="800" dirty="0"/>
              <a:t>, canal de </a:t>
            </a:r>
            <a:r>
              <a:rPr lang="en-US" sz="800" dirty="0" err="1"/>
              <a:t>origem</a:t>
            </a:r>
            <a:r>
              <a:rPr lang="en-US" sz="800" dirty="0"/>
              <a:t>)</a:t>
            </a:r>
          </a:p>
          <a:p>
            <a:pPr marL="285750" indent="-285750">
              <a:buClr>
                <a:srgbClr val="009491"/>
              </a:buClr>
              <a:buFont typeface="Arial" panose="020B0604020202020204" pitchFamily="34" charset="0"/>
              <a:buChar char="•"/>
            </a:pPr>
            <a:r>
              <a:rPr lang="en-US" sz="800" b="1" dirty="0" err="1"/>
              <a:t>Viés</a:t>
            </a:r>
            <a:r>
              <a:rPr lang="en-US" sz="800" dirty="0"/>
              <a:t> ~ </a:t>
            </a:r>
            <a:r>
              <a:rPr lang="en-US" sz="800" dirty="0" err="1"/>
              <a:t>equalização</a:t>
            </a:r>
            <a:r>
              <a:rPr lang="en-US" sz="800" dirty="0"/>
              <a:t> / </a:t>
            </a:r>
            <a:r>
              <a:rPr lang="en-US" sz="800" dirty="0" err="1"/>
              <a:t>normalizção</a:t>
            </a:r>
            <a:r>
              <a:rPr lang="en-US" sz="800" dirty="0"/>
              <a:t> de </a:t>
            </a:r>
            <a:r>
              <a:rPr lang="en-US" sz="800" dirty="0" err="1"/>
              <a:t>informações</a:t>
            </a:r>
            <a:r>
              <a:rPr lang="en-US" sz="800" dirty="0"/>
              <a:t> (</a:t>
            </a:r>
            <a:r>
              <a:rPr lang="en-US" sz="800" dirty="0" err="1"/>
              <a:t>inbalanced</a:t>
            </a:r>
            <a:r>
              <a:rPr lang="en-US" sz="800" dirty="0"/>
              <a:t>, weights, </a:t>
            </a:r>
            <a:r>
              <a:rPr lang="en-US" sz="800" dirty="0" err="1"/>
              <a:t>unfaireness</a:t>
            </a:r>
            <a:r>
              <a:rPr lang="en-US" sz="800" dirty="0"/>
              <a:t> ~ </a:t>
            </a:r>
            <a:r>
              <a:rPr lang="en-US" sz="800" dirty="0" err="1"/>
              <a:t>raça</a:t>
            </a:r>
            <a:r>
              <a:rPr lang="en-US" sz="800" dirty="0"/>
              <a:t>)</a:t>
            </a:r>
          </a:p>
          <a:p>
            <a:pPr marL="285750" indent="-285750">
              <a:buClr>
                <a:srgbClr val="009491"/>
              </a:buClr>
              <a:buFont typeface="Arial" panose="020B0604020202020204" pitchFamily="34" charset="0"/>
              <a:buChar char="•"/>
            </a:pPr>
            <a:r>
              <a:rPr lang="en-US" sz="800" b="1" dirty="0"/>
              <a:t>Magnitude</a:t>
            </a:r>
            <a:r>
              <a:rPr lang="en-US" sz="800" dirty="0"/>
              <a:t> ~ </a:t>
            </a:r>
            <a:r>
              <a:rPr lang="en-US" sz="800" dirty="0" err="1"/>
              <a:t>padronização</a:t>
            </a:r>
            <a:r>
              <a:rPr lang="en-US" sz="800" dirty="0"/>
              <a:t>/</a:t>
            </a:r>
            <a:r>
              <a:rPr lang="en-US" sz="800" dirty="0" err="1"/>
              <a:t>comparabilidade</a:t>
            </a:r>
            <a:r>
              <a:rPr lang="en-US" sz="800" dirty="0"/>
              <a:t> de </a:t>
            </a:r>
            <a:r>
              <a:rPr lang="en-US" sz="800" dirty="0" err="1"/>
              <a:t>grupos</a:t>
            </a:r>
            <a:r>
              <a:rPr lang="en-US" sz="800" dirty="0"/>
              <a:t> (</a:t>
            </a:r>
            <a:r>
              <a:rPr lang="en-US" sz="800" dirty="0" err="1"/>
              <a:t>salário</a:t>
            </a:r>
            <a:r>
              <a:rPr lang="en-US" sz="800" dirty="0"/>
              <a:t> </a:t>
            </a:r>
            <a:r>
              <a:rPr lang="en-US" sz="800" dirty="0" err="1"/>
              <a:t>por</a:t>
            </a:r>
            <a:r>
              <a:rPr lang="en-US" sz="800" dirty="0"/>
              <a:t> </a:t>
            </a:r>
            <a:r>
              <a:rPr lang="en-US" sz="800" dirty="0" err="1"/>
              <a:t>nível</a:t>
            </a:r>
            <a:r>
              <a:rPr lang="en-US" sz="800" dirty="0"/>
              <a:t> de cargo de </a:t>
            </a:r>
            <a:r>
              <a:rPr lang="en-US" sz="800" dirty="0" err="1"/>
              <a:t>diferentes</a:t>
            </a:r>
            <a:r>
              <a:rPr lang="en-US" sz="800" dirty="0"/>
              <a:t> </a:t>
            </a:r>
            <a:r>
              <a:rPr lang="en-US" sz="800" dirty="0" err="1"/>
              <a:t>países</a:t>
            </a:r>
            <a:r>
              <a:rPr lang="en-US" sz="800" dirty="0"/>
              <a:t>)</a:t>
            </a:r>
          </a:p>
          <a:p>
            <a:pPr marL="285750" indent="-285750">
              <a:buClr>
                <a:srgbClr val="009491"/>
              </a:buClr>
              <a:buFont typeface="Arial" panose="020B0604020202020204" pitchFamily="34" charset="0"/>
              <a:buChar char="•"/>
            </a:pPr>
            <a:r>
              <a:rPr lang="en-US" sz="800" b="1" dirty="0" err="1"/>
              <a:t>Representação</a:t>
            </a:r>
            <a:r>
              <a:rPr lang="en-US" sz="800" dirty="0"/>
              <a:t> ~ </a:t>
            </a:r>
            <a:r>
              <a:rPr lang="en-US" sz="800" dirty="0" err="1"/>
              <a:t>ajuste</a:t>
            </a:r>
            <a:r>
              <a:rPr lang="en-US" sz="800" dirty="0"/>
              <a:t> de </a:t>
            </a:r>
            <a:r>
              <a:rPr lang="en-US" sz="800" dirty="0" err="1"/>
              <a:t>unidades</a:t>
            </a:r>
            <a:r>
              <a:rPr lang="en-US" sz="800" dirty="0"/>
              <a:t> de </a:t>
            </a:r>
            <a:r>
              <a:rPr lang="en-US" sz="800" dirty="0" err="1"/>
              <a:t>medida</a:t>
            </a:r>
            <a:r>
              <a:rPr lang="en-US" sz="800" dirty="0"/>
              <a:t>/</a:t>
            </a:r>
            <a:r>
              <a:rPr lang="en-US" sz="800" dirty="0" err="1"/>
              <a:t>acurácia</a:t>
            </a:r>
            <a:r>
              <a:rPr lang="en-US" sz="800" dirty="0"/>
              <a:t> (</a:t>
            </a:r>
            <a:r>
              <a:rPr lang="en-US" sz="800" dirty="0" err="1">
                <a:solidFill>
                  <a:schemeClr val="tx1">
                    <a:lumMod val="65000"/>
                    <a:lumOff val="35000"/>
                  </a:schemeClr>
                </a:solidFill>
              </a:rPr>
              <a:t>Frequencia</a:t>
            </a:r>
            <a:r>
              <a:rPr lang="en-US" sz="800" dirty="0">
                <a:solidFill>
                  <a:schemeClr val="tx1">
                    <a:lumMod val="65000"/>
                    <a:lumOff val="35000"/>
                  </a:schemeClr>
                </a:solidFill>
              </a:rPr>
              <a:t> </a:t>
            </a:r>
            <a:r>
              <a:rPr lang="en-US" sz="800" dirty="0" err="1">
                <a:solidFill>
                  <a:schemeClr val="tx1">
                    <a:lumMod val="65000"/>
                    <a:lumOff val="35000"/>
                  </a:schemeClr>
                </a:solidFill>
              </a:rPr>
              <a:t>por</a:t>
            </a:r>
            <a:r>
              <a:rPr lang="en-US" sz="800" dirty="0">
                <a:solidFill>
                  <a:schemeClr val="tx1">
                    <a:lumMod val="65000"/>
                    <a:lumOff val="35000"/>
                  </a:schemeClr>
                </a:solidFill>
              </a:rPr>
              <a:t> </a:t>
            </a:r>
            <a:r>
              <a:rPr lang="en-US" sz="800" dirty="0" err="1">
                <a:solidFill>
                  <a:schemeClr val="tx1">
                    <a:lumMod val="65000"/>
                    <a:lumOff val="35000"/>
                  </a:schemeClr>
                </a:solidFill>
              </a:rPr>
              <a:t>período</a:t>
            </a:r>
            <a:r>
              <a:rPr lang="en-US" sz="800" dirty="0">
                <a:solidFill>
                  <a:schemeClr val="tx1">
                    <a:lumMod val="65000"/>
                    <a:lumOff val="35000"/>
                  </a:schemeClr>
                </a:solidFill>
              </a:rPr>
              <a:t> / monetary)</a:t>
            </a:r>
          </a:p>
          <a:p>
            <a:pPr marL="742950" lvl="1" indent="-285750">
              <a:buFont typeface="Arial" panose="020B0604020202020204" pitchFamily="34" charset="0"/>
              <a:buChar char="•"/>
            </a:pPr>
            <a:r>
              <a:rPr lang="en-US" sz="800" dirty="0" err="1">
                <a:solidFill>
                  <a:schemeClr val="tx1">
                    <a:lumMod val="65000"/>
                    <a:lumOff val="35000"/>
                  </a:schemeClr>
                </a:solidFill>
              </a:rPr>
              <a:t>Contagem</a:t>
            </a:r>
            <a:endParaRPr lang="en-US" sz="800" dirty="0">
              <a:solidFill>
                <a:schemeClr val="tx1">
                  <a:lumMod val="65000"/>
                  <a:lumOff val="35000"/>
                </a:schemeClr>
              </a:solidFill>
            </a:endParaRPr>
          </a:p>
          <a:p>
            <a:pPr marL="742950" lvl="1" indent="-285750">
              <a:buFont typeface="Arial" panose="020B0604020202020204" pitchFamily="34" charset="0"/>
              <a:buChar char="•"/>
            </a:pPr>
            <a:r>
              <a:rPr lang="en-US" sz="800" dirty="0" err="1">
                <a:solidFill>
                  <a:schemeClr val="tx1">
                    <a:lumMod val="65000"/>
                    <a:lumOff val="35000"/>
                  </a:schemeClr>
                </a:solidFill>
              </a:rPr>
              <a:t>recencia</a:t>
            </a:r>
            <a:endParaRPr lang="en-US" sz="800" dirty="0"/>
          </a:p>
          <a:p>
            <a:pPr marL="285750" indent="-285750">
              <a:buClr>
                <a:srgbClr val="009491"/>
              </a:buClr>
              <a:buFont typeface="Arial" panose="020B0604020202020204" pitchFamily="34" charset="0"/>
              <a:buChar char="•"/>
            </a:pPr>
            <a:r>
              <a:rPr lang="en-US" sz="800" b="1" dirty="0" err="1"/>
              <a:t>Calendário</a:t>
            </a:r>
            <a:r>
              <a:rPr lang="en-US" sz="800" b="1" dirty="0"/>
              <a:t> </a:t>
            </a:r>
            <a:r>
              <a:rPr lang="en-US" sz="800" dirty="0"/>
              <a:t>~ </a:t>
            </a:r>
            <a:r>
              <a:rPr lang="en-US" sz="800" dirty="0" err="1"/>
              <a:t>indicação</a:t>
            </a:r>
            <a:r>
              <a:rPr lang="en-US" sz="800" dirty="0"/>
              <a:t> de </a:t>
            </a:r>
            <a:r>
              <a:rPr lang="en-US" sz="800" dirty="0" err="1"/>
              <a:t>informações</a:t>
            </a:r>
            <a:r>
              <a:rPr lang="en-US" sz="800" dirty="0"/>
              <a:t> </a:t>
            </a:r>
            <a:r>
              <a:rPr lang="en-US" sz="800" dirty="0" err="1"/>
              <a:t>temporais</a:t>
            </a:r>
            <a:endParaRPr lang="en-US" sz="800" dirty="0"/>
          </a:p>
          <a:p>
            <a:pPr marL="285750" indent="-285750">
              <a:buClr>
                <a:srgbClr val="009491"/>
              </a:buClr>
              <a:buFont typeface="Arial" panose="020B0604020202020204" pitchFamily="34" charset="0"/>
              <a:buChar char="•"/>
            </a:pPr>
            <a:r>
              <a:rPr lang="en-US" sz="800" b="1" dirty="0" err="1"/>
              <a:t>Relações</a:t>
            </a:r>
            <a:r>
              <a:rPr lang="en-US" sz="800" b="1" dirty="0"/>
              <a:t> </a:t>
            </a:r>
            <a:r>
              <a:rPr lang="en-US" sz="800" b="1" dirty="0" err="1"/>
              <a:t>funcionais</a:t>
            </a:r>
            <a:r>
              <a:rPr lang="en-US" sz="800" b="1" dirty="0"/>
              <a:t> </a:t>
            </a:r>
            <a:r>
              <a:rPr lang="en-US" sz="800" dirty="0"/>
              <a:t>~ </a:t>
            </a:r>
            <a:r>
              <a:rPr lang="en-US" sz="800" dirty="0" err="1"/>
              <a:t>descrição</a:t>
            </a:r>
            <a:r>
              <a:rPr lang="en-US" sz="800" dirty="0"/>
              <a:t> </a:t>
            </a:r>
            <a:r>
              <a:rPr lang="en-US" sz="800" dirty="0" err="1"/>
              <a:t>por</a:t>
            </a:r>
            <a:r>
              <a:rPr lang="en-US" sz="800" dirty="0"/>
              <a:t> </a:t>
            </a:r>
            <a:r>
              <a:rPr lang="en-US" sz="800" dirty="0" err="1"/>
              <a:t>meio</a:t>
            </a:r>
            <a:r>
              <a:rPr lang="en-US" sz="800" dirty="0"/>
              <a:t> de </a:t>
            </a:r>
            <a:r>
              <a:rPr lang="en-US" sz="800" dirty="0" err="1"/>
              <a:t>funções</a:t>
            </a:r>
            <a:r>
              <a:rPr lang="en-US" sz="800" dirty="0"/>
              <a:t> </a:t>
            </a:r>
            <a:r>
              <a:rPr lang="en-US" sz="800" dirty="0" err="1"/>
              <a:t>matemáticas</a:t>
            </a:r>
            <a:endParaRPr lang="en-US" sz="800" dirty="0"/>
          </a:p>
          <a:p>
            <a:pPr marL="285750" marR="0" lvl="0" indent="-285750" algn="l" defTabSz="356545" rtl="0" eaLnBrk="1" fontAlgn="auto" latinLnBrk="0" hangingPunct="1">
              <a:lnSpc>
                <a:spcPct val="100000"/>
              </a:lnSpc>
              <a:spcBef>
                <a:spcPts val="0"/>
              </a:spcBef>
              <a:spcAft>
                <a:spcPts val="0"/>
              </a:spcAft>
              <a:buClr>
                <a:srgbClr val="009491"/>
              </a:buClr>
              <a:buSzTx/>
              <a:buFont typeface="Arial" panose="020B0604020202020204" pitchFamily="34" charset="0"/>
              <a:buChar char="•"/>
              <a:tabLst/>
              <a:defRPr/>
            </a:pPr>
            <a:r>
              <a:rPr lang="en-US" sz="800" b="1" dirty="0"/>
              <a:t>Missing </a:t>
            </a:r>
            <a:r>
              <a:rPr lang="en-US" sz="800" dirty="0"/>
              <a:t>~ </a:t>
            </a:r>
            <a:r>
              <a:rPr lang="en-US" sz="800" dirty="0" err="1"/>
              <a:t>tradução</a:t>
            </a:r>
            <a:r>
              <a:rPr lang="en-US" sz="800" dirty="0"/>
              <a:t> de dados </a:t>
            </a:r>
            <a:r>
              <a:rPr lang="en-US" sz="800" dirty="0" err="1"/>
              <a:t>faltantes</a:t>
            </a:r>
            <a:endParaRPr lang="en-US" sz="800" dirty="0"/>
          </a:p>
          <a:p>
            <a:pPr marL="0" indent="0">
              <a:buClr>
                <a:srgbClr val="009491"/>
              </a:buClr>
              <a:buFont typeface="Arial" panose="020B0604020202020204" pitchFamily="34" charset="0"/>
              <a:buNone/>
            </a:pPr>
            <a:endParaRPr lang="en-US" sz="800" dirty="0"/>
          </a:p>
          <a:p>
            <a:pPr marL="0" indent="0">
              <a:buFont typeface="Arial" panose="020B0604020202020204" pitchFamily="34" charset="0"/>
              <a:buNone/>
            </a:pPr>
            <a:endParaRPr lang="pt-BR" dirty="0"/>
          </a:p>
          <a:p>
            <a:pPr marL="0" indent="0">
              <a:buFont typeface="Arial" panose="020B0604020202020204" pitchFamily="34" charset="0"/>
              <a:buNone/>
            </a:pPr>
            <a:endParaRPr lang="pt-BR" dirty="0"/>
          </a:p>
          <a:p>
            <a:pPr marL="0" indent="0">
              <a:buFont typeface="Arial" panose="020B0604020202020204" pitchFamily="34" charset="0"/>
              <a:buNone/>
            </a:pPr>
            <a:r>
              <a:rPr lang="pt-BR" dirty="0"/>
              <a:t>Extra:</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t>Anomalias</a:t>
            </a:r>
            <a:r>
              <a:rPr lang="en-US" sz="1000" b="1" dirty="0"/>
              <a:t> </a:t>
            </a:r>
            <a:r>
              <a:rPr lang="en-US" sz="1000" dirty="0"/>
              <a:t>~ </a:t>
            </a:r>
            <a:r>
              <a:rPr lang="en-US" sz="1000" dirty="0" err="1"/>
              <a:t>identificação</a:t>
            </a:r>
            <a:r>
              <a:rPr lang="en-US" sz="1000" dirty="0"/>
              <a:t> de outliers</a:t>
            </a:r>
          </a:p>
          <a:p>
            <a:pPr marL="0" marR="0" lvl="0" indent="0" algn="l" defTabSz="35654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t>Pattern </a:t>
            </a:r>
            <a:r>
              <a:rPr lang="en-US" sz="1000" dirty="0"/>
              <a:t>/ New relationship</a:t>
            </a:r>
          </a:p>
          <a:p>
            <a:pPr marL="0" indent="0">
              <a:buFont typeface="Arial" panose="020B0604020202020204" pitchFamily="34" charset="0"/>
              <a:buNone/>
            </a:pP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51</a:t>
            </a:fld>
            <a:endParaRPr lang="en-US" dirty="0"/>
          </a:p>
        </p:txBody>
      </p:sp>
    </p:spTree>
    <p:extLst>
      <p:ext uri="{BB962C8B-B14F-4D97-AF65-F5344CB8AC3E}">
        <p14:creationId xmlns:p14="http://schemas.microsoft.com/office/powerpoint/2010/main" val="9154120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52</a:t>
            </a:fld>
            <a:endParaRPr lang="en-US"/>
          </a:p>
        </p:txBody>
      </p:sp>
    </p:spTree>
    <p:extLst>
      <p:ext uri="{BB962C8B-B14F-4D97-AF65-F5344CB8AC3E}">
        <p14:creationId xmlns:p14="http://schemas.microsoft.com/office/powerpoint/2010/main" val="2177441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45395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325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2322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BBB91E2F-405C-1745-A228-A66B56F37D3B}" type="slidenum">
              <a:rPr lang="en-US" smtClean="0"/>
              <a:t>56</a:t>
            </a:fld>
            <a:endParaRPr lang="en-US"/>
          </a:p>
        </p:txBody>
      </p:sp>
    </p:spTree>
    <p:extLst>
      <p:ext uri="{BB962C8B-B14F-4D97-AF65-F5344CB8AC3E}">
        <p14:creationId xmlns:p14="http://schemas.microsoft.com/office/powerpoint/2010/main" val="36659972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https://www.youtube.com/watch?v=9Rd2SJHu5rw&amp;list=PLQcLb-PUD9WNZnVBYDKEonioyJw3nEaOM&amp;index=6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1357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38934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4237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Outliers, dados faltantes, viés de seleção, desatualizado, mudou ao longo do tempo</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Data </a:t>
            </a:r>
            <a:r>
              <a:rPr lang="pt-BR" dirty="0" err="1"/>
              <a:t>integrity</a:t>
            </a:r>
            <a:r>
              <a:rPr lang="pt-BR" dirty="0"/>
              <a:t>, validação</a:t>
            </a:r>
          </a:p>
          <a:p>
            <a:pPr marL="0" indent="0">
              <a:buFont typeface="Arial" panose="020B0604020202020204" pitchFamily="34" charset="0"/>
              <a:buNone/>
            </a:pPr>
            <a:r>
              <a:rPr lang="pt-BR" dirty="0"/>
              <a:t>é assustadoramente comum o tratamento do NA por meio da média. Porém... </a:t>
            </a:r>
          </a:p>
          <a:p>
            <a:pPr marL="0" indent="0">
              <a:buFont typeface="Arial" panose="020B0604020202020204" pitchFamily="34" charset="0"/>
              <a:buNone/>
            </a:pPr>
            <a:r>
              <a:rPr lang="pt-BR" dirty="0"/>
              <a:t>Se neste contexto a pergunta de idade não for respondida majoritariamente por pessoas mais velhas, seria uma boa ideia imputar a média?</a:t>
            </a:r>
          </a:p>
          <a:p>
            <a:pPr marL="0" indent="0">
              <a:buFont typeface="Arial" panose="020B0604020202020204" pitchFamily="34" charset="0"/>
              <a:buNone/>
            </a:pPr>
            <a:endParaRPr lang="pt-BR" dirty="0"/>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Always make sure if new dataset preserves the original distribution; </a:t>
            </a:r>
          </a:p>
          <a:p>
            <a:pPr marL="0" indent="0">
              <a:buFont typeface="Arial" panose="020B0604020202020204" pitchFamily="34" charset="0"/>
              <a:buNone/>
            </a:pPr>
            <a:r>
              <a:rPr lang="en-US" sz="1200" b="0" i="0" u="none" strike="noStrike" kern="1200" baseline="0" dirty="0">
                <a:solidFill>
                  <a:schemeClr val="tx1"/>
                </a:solidFill>
                <a:latin typeface="+mn-lt"/>
                <a:ea typeface="+mn-ea"/>
                <a:cs typeface="+mn-cs"/>
              </a:rPr>
              <a:t>Check if you can use other feature to help to fill the missing values;</a:t>
            </a:r>
          </a:p>
          <a:p>
            <a:pPr marL="0" indent="0">
              <a:buFont typeface="Arial" panose="020B0604020202020204" pitchFamily="34" charset="0"/>
              <a:buNone/>
            </a:pPr>
            <a:r>
              <a:rPr lang="pt-BR" sz="1200" b="0" i="0" u="none" strike="noStrike" kern="1200" baseline="0" dirty="0" err="1">
                <a:solidFill>
                  <a:schemeClr val="tx1"/>
                </a:solidFill>
                <a:latin typeface="+mn-lt"/>
                <a:ea typeface="+mn-ea"/>
                <a:cs typeface="+mn-cs"/>
              </a:rPr>
              <a:t>Add</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missing</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variable</a:t>
            </a:r>
            <a:r>
              <a:rPr lang="pt-BR" sz="1200" b="0" i="0" u="none" strike="noStrike" kern="1200" baseline="0" dirty="0">
                <a:solidFill>
                  <a:schemeClr val="tx1"/>
                </a:solidFill>
                <a:latin typeface="+mn-lt"/>
                <a:ea typeface="+mn-ea"/>
                <a:cs typeface="+mn-cs"/>
              </a:rPr>
              <a:t>” </a:t>
            </a:r>
            <a:r>
              <a:rPr lang="pt-BR" sz="1200" b="0" i="0" u="none" strike="noStrike" kern="1200" baseline="0" dirty="0" err="1">
                <a:solidFill>
                  <a:schemeClr val="tx1"/>
                </a:solidFill>
                <a:latin typeface="+mn-lt"/>
                <a:ea typeface="+mn-ea"/>
                <a:cs typeface="+mn-cs"/>
              </a:rPr>
              <a:t>indicator</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68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7</a:t>
            </a:fld>
            <a:endParaRPr lang="en-US"/>
          </a:p>
        </p:txBody>
      </p:sp>
    </p:spTree>
    <p:extLst>
      <p:ext uri="{BB962C8B-B14F-4D97-AF65-F5344CB8AC3E}">
        <p14:creationId xmlns:p14="http://schemas.microsoft.com/office/powerpoint/2010/main" val="993766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http://www.feat.engineering/</a:t>
            </a:r>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61</a:t>
            </a:fld>
            <a:endParaRPr lang="en-US" dirty="0"/>
          </a:p>
        </p:txBody>
      </p:sp>
    </p:spTree>
    <p:extLst>
      <p:ext uri="{BB962C8B-B14F-4D97-AF65-F5344CB8AC3E}">
        <p14:creationId xmlns:p14="http://schemas.microsoft.com/office/powerpoint/2010/main" val="10391384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en-US" b="0" i="0" dirty="0">
                <a:solidFill>
                  <a:srgbClr val="292929"/>
                </a:solidFill>
                <a:effectLst/>
                <a:latin typeface="charter"/>
              </a:rPr>
              <a:t> </a:t>
            </a:r>
          </a:p>
          <a:p>
            <a:endParaRPr lang="pt-BR" dirty="0"/>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62</a:t>
            </a:fld>
            <a:endParaRPr lang="en-US" dirty="0"/>
          </a:p>
        </p:txBody>
      </p:sp>
    </p:spTree>
    <p:extLst>
      <p:ext uri="{BB962C8B-B14F-4D97-AF65-F5344CB8AC3E}">
        <p14:creationId xmlns:p14="http://schemas.microsoft.com/office/powerpoint/2010/main" val="21277530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7333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1160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883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https://rpubs.com/chenx/tidymodels_tutorial </a:t>
            </a:r>
          </a:p>
          <a:p>
            <a:r>
              <a:rPr lang="pt-BR" dirty="0"/>
              <a:t>https://simonschoe.github.io/ml-with-tidymodels/#47</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433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76846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5633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606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088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8</a:t>
            </a:fld>
            <a:endParaRPr lang="en-US"/>
          </a:p>
        </p:txBody>
      </p:sp>
    </p:spTree>
    <p:extLst>
      <p:ext uri="{BB962C8B-B14F-4D97-AF65-F5344CB8AC3E}">
        <p14:creationId xmlns:p14="http://schemas.microsoft.com/office/powerpoint/2010/main" val="225858633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err="1"/>
              <a:t>Discobrir</a:t>
            </a:r>
            <a:r>
              <a:rPr lang="pt-BR" dirty="0"/>
              <a:t> padrões nos dados, pessoas e variáveis, inclusive Grupos com vieses próprios, antes de rodar o </a:t>
            </a:r>
            <a:r>
              <a:rPr lang="pt-BR" dirty="0" err="1"/>
              <a:t>supervised</a:t>
            </a:r>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5474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redução de dimensão refere-se ao processo de conversão de um conjunto de dados. Esses dados precisam ter grandes dimensões em dados com dimensões menores. Além disso, ele precisa garantir que transmite informações semelhantes de forma concisa. No entanto, usamos essas técnicas para resolver problemas de aprendizado de máquina. E o problema é obter melhores recursos para uma tarefa de classificação ou regressão.</a:t>
            </a:r>
          </a:p>
          <a:p>
            <a:endParaRPr lang="pt-BR"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dirty="0">
                <a:solidFill>
                  <a:schemeClr val="tx1"/>
                </a:solidFill>
                <a:effectLst/>
                <a:latin typeface="+mn-lt"/>
                <a:ea typeface="+mn-ea"/>
                <a:cs typeface="+mn-cs"/>
              </a:rPr>
              <a:t>os dados em um espaço dimensional mais alto precisam ser mapeados para dados em um espaço de menor dimensão. Embora a variação dos dados no espaço dimensional inferior deva ser máxima. Envolve as seguintes etapas: Construa a matriz de covariância dos dados. E Calcule os autovetores dessa matriz.</a:t>
            </a:r>
          </a:p>
          <a:p>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6545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pt-BR" dirty="0"/>
              <a:t>O que tipicamente caracteriza, quais combinações, o que compra a seguir</a:t>
            </a:r>
          </a:p>
          <a:p>
            <a:pPr fontAlgn="t"/>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106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93047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A estrutura hierárquico formada pela união entre os elementos é representada através de um </a:t>
            </a:r>
            <a:r>
              <a:rPr lang="pt-br" sz="1200" dirty="0" err="1">
                <a:latin typeface="Arial" pitchFamily="2" charset="0"/>
                <a:ea typeface="Calibri" pitchFamily="2" charset="0"/>
                <a:cs typeface="Arial" pitchFamily="2" charset="0"/>
              </a:rPr>
              <a:t>dendograma</a:t>
            </a:r>
            <a:r>
              <a:rPr lang="pt-br" sz="1200" dirty="0">
                <a:latin typeface="Arial" pitchFamily="2" charset="0"/>
                <a:ea typeface="Calibri" pitchFamily="2" charset="0"/>
                <a:cs typeface="Arial" pitchFamily="2" charset="0"/>
              </a:rPr>
              <a:t>.</a:t>
            </a:r>
          </a:p>
          <a:p>
            <a:pPr>
              <a:defRPr lang="pt-br"/>
            </a:pPr>
            <a:r>
              <a:rPr lang="pt-BR" b="1" dirty="0" err="1"/>
              <a:t>Bottom-Up</a:t>
            </a:r>
            <a:r>
              <a:rPr lang="pt-BR" b="1" dirty="0"/>
              <a:t> (</a:t>
            </a:r>
            <a:r>
              <a:rPr lang="pt-BR" b="1" dirty="0" err="1"/>
              <a:t>aglomerativo</a:t>
            </a:r>
            <a:r>
              <a:rPr lang="pt-BR" b="1" dirty="0"/>
              <a:t>): </a:t>
            </a:r>
            <a:r>
              <a:rPr lang="pt-BR" dirty="0">
                <a:latin typeface="Arial" pitchFamily="2" charset="0"/>
                <a:ea typeface="Calibri" pitchFamily="2" charset="0"/>
                <a:cs typeface="Arial" pitchFamily="2" charset="0"/>
              </a:rPr>
              <a:t>Iniciar colocando cada objeto em um cluster ; Encontrar o melhor par de clusters para unir; Unir o par de clusters escolhido ; Repetir até que todos os objetos estejam reunidos em um só cluster </a:t>
            </a:r>
            <a:endParaRPr lang="pt-BR" b="1" dirty="0"/>
          </a:p>
          <a:p>
            <a:pPr>
              <a:defRPr lang="pt-br"/>
            </a:pPr>
            <a:r>
              <a:rPr lang="pt-BR" b="1" dirty="0"/>
              <a:t>Top-Down (</a:t>
            </a:r>
            <a:r>
              <a:rPr lang="pt-BR" b="1" dirty="0" err="1"/>
              <a:t>divisivo</a:t>
            </a:r>
            <a:r>
              <a:rPr lang="pt-BR" b="1" dirty="0"/>
              <a:t>): </a:t>
            </a:r>
            <a:r>
              <a:rPr lang="pt-BR" dirty="0">
                <a:latin typeface="Arial" pitchFamily="2" charset="0"/>
                <a:ea typeface="Calibri" pitchFamily="2" charset="0"/>
                <a:cs typeface="Arial" pitchFamily="2" charset="0"/>
              </a:rPr>
              <a:t>Iniciar com todos objetos em um único cluster ; </a:t>
            </a:r>
            <a:r>
              <a:rPr lang="pt-BR" dirty="0" err="1">
                <a:latin typeface="Arial" pitchFamily="2" charset="0"/>
                <a:ea typeface="Calibri" pitchFamily="2" charset="0"/>
                <a:cs typeface="Arial" pitchFamily="2" charset="0"/>
              </a:rPr>
              <a:t>Sub-dividir</a:t>
            </a:r>
            <a:r>
              <a:rPr lang="pt-BR" dirty="0">
                <a:latin typeface="Arial" pitchFamily="2" charset="0"/>
                <a:ea typeface="Calibri" pitchFamily="2" charset="0"/>
                <a:cs typeface="Arial" pitchFamily="2" charset="0"/>
              </a:rPr>
              <a:t> o cluster em dois novos clusters; Aplicar o algoritmo recursivamente em ambos, até que cada objeto forme um cluster por si só</a:t>
            </a:r>
            <a:r>
              <a:rPr lang="pt-BR" dirty="0"/>
              <a:t>.</a:t>
            </a:r>
          </a:p>
          <a:p>
            <a:pPr>
              <a:defRPr lang="pt-br"/>
            </a:pPr>
            <a:endParaRPr lang="pt-BR" b="1" dirty="0"/>
          </a:p>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80687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333333"/>
                </a:solidFill>
                <a:effectLst/>
                <a:latin typeface="Segoe UI" panose="020B0502040204020203" pitchFamily="34" charset="0"/>
              </a:rPr>
              <a:t>A imagem abaixo descreve uma distribuição de dados (em verde) que foi representada usando um dendrograma (diagrama de hierarquia em árvore, em azul). Com base nessa imagem, podemos dizer que o dendrograma, em alguns casos, pode ser utilizado para detecção de outliers?</a:t>
            </a:r>
            <a:endParaRPr lang="pt-BR" b="0" i="0" dirty="0">
              <a:solidFill>
                <a:srgbClr val="333333"/>
              </a:solidFill>
              <a:effectLst/>
              <a:latin typeface="Segoe UI" panose="020B0502040204020203" pitchFamily="34" charset="0"/>
            </a:endParaRP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8002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b="1" dirty="0"/>
              <a:t>QUIZ</a:t>
            </a:r>
          </a:p>
          <a:p>
            <a:pPr>
              <a:defRPr lang="pt-br"/>
            </a:pPr>
            <a:r>
              <a:rPr lang="pt-BR" b="1" i="0" dirty="0">
                <a:solidFill>
                  <a:srgbClr val="333333"/>
                </a:solidFill>
                <a:effectLst/>
                <a:latin typeface="Segoe UI" panose="020B0502040204020203" pitchFamily="34" charset="0"/>
              </a:rPr>
              <a:t>Assinale a alternativa que mais se adequa ao texto abaixo:</a:t>
            </a:r>
            <a:br>
              <a:rPr lang="pt-BR" dirty="0"/>
            </a:br>
            <a:r>
              <a:rPr lang="pt-BR" b="1" i="0" dirty="0">
                <a:solidFill>
                  <a:srgbClr val="333333"/>
                </a:solidFill>
                <a:effectLst/>
                <a:latin typeface="Segoe UI" panose="020B0502040204020203" pitchFamily="34" charset="0"/>
              </a:rPr>
              <a:t>"...esta estratégia que começa com um cluster com todos os objetos e forma a sequência separando os clusters sucessivamente até que cada um dos clusters possuem somente um único elemento.“ : </a:t>
            </a:r>
            <a:r>
              <a:rPr lang="pt-BR" b="0" i="0" dirty="0" err="1">
                <a:solidFill>
                  <a:srgbClr val="222222"/>
                </a:solidFill>
                <a:effectLst/>
                <a:latin typeface="Arial" panose="020B0604020202020204" pitchFamily="34" charset="0"/>
              </a:rPr>
              <a:t>Aglomerativa</a:t>
            </a:r>
            <a:r>
              <a:rPr lang="pt-BR" b="1" dirty="0"/>
              <a:t>/</a:t>
            </a:r>
            <a:r>
              <a:rPr lang="pt-BR" b="0" i="0" dirty="0" err="1">
                <a:solidFill>
                  <a:srgbClr val="222222"/>
                </a:solidFill>
                <a:effectLst/>
                <a:latin typeface="Arial" panose="020B0604020202020204" pitchFamily="34" charset="0"/>
              </a:rPr>
              <a:t>Divisiva</a:t>
            </a: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endParaRPr lang="pt-BR" b="0" i="0" dirty="0">
              <a:solidFill>
                <a:srgbClr val="222222"/>
              </a:solidFill>
              <a:effectLst/>
              <a:latin typeface="Arial" panose="020B0604020202020204" pitchFamily="34" charset="0"/>
            </a:endParaRPr>
          </a:p>
          <a:p>
            <a:pPr>
              <a:defRPr lang="pt-br"/>
            </a:pPr>
            <a:r>
              <a:rPr lang="pt-BR" b="1" i="0" dirty="0">
                <a:solidFill>
                  <a:srgbClr val="333333"/>
                </a:solidFill>
                <a:effectLst/>
                <a:latin typeface="Segoe UI" panose="020B0502040204020203" pitchFamily="34" charset="0"/>
              </a:rPr>
              <a:t>No agrupamento hierárquico precisamos informar a quantidade de clusters previamente? </a:t>
            </a:r>
            <a:r>
              <a:rPr lang="pt-BR" b="0" i="0" dirty="0">
                <a:solidFill>
                  <a:srgbClr val="222222"/>
                </a:solidFill>
                <a:effectLst/>
                <a:latin typeface="Arial" panose="020B0604020202020204" pitchFamily="34" charset="0"/>
              </a:rPr>
              <a:t>Sim/Não</a:t>
            </a:r>
          </a:p>
          <a:p>
            <a:pPr>
              <a:defRPr lang="pt-br"/>
            </a:pPr>
            <a:r>
              <a:rPr lang="pt-BR" b="1" dirty="0"/>
              <a:t>	</a:t>
            </a:r>
          </a:p>
          <a:p>
            <a:pPr>
              <a:defRPr lang="pt-br"/>
            </a:pPr>
            <a:r>
              <a:rPr lang="pt-BR" b="1" dirty="0"/>
              <a:t>Link: https://www.youtube.com/watch?v=7xHsRkOdVwo&amp;list=RDCMUCtYLUTtgS3k1Fg4y5tAhLbw&amp;index=2</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296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sz="1200" dirty="0">
                <a:latin typeface="Arial" pitchFamily="2" charset="0"/>
                <a:ea typeface="Calibri" pitchFamily="2" charset="0"/>
                <a:cs typeface="Arial" pitchFamily="2" charset="0"/>
              </a:rPr>
              <a:t>Métodos de minimização de custos ; Determina todos os clusters de uma vez ; Dividem a base de dados em k-grupos, onde o número k é dado pelo usuário.</a:t>
            </a:r>
            <a:endParaRPr lang="ko-kr" altLang="pt-BR" sz="1200" dirty="0">
              <a:latin typeface="Arial" pitchFamily="2" charset="0"/>
              <a:ea typeface="Calibri" pitchFamily="2" charset="0"/>
              <a:cs typeface="Arial" pitchFamily="2" charset="0"/>
            </a:endParaRP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Algoritmo </a:t>
            </a:r>
            <a:r>
              <a:rPr lang="pt-br" sz="1200" dirty="0" err="1">
                <a:latin typeface="Arial" pitchFamily="2" charset="0"/>
                <a:ea typeface="Calibri" pitchFamily="2" charset="0"/>
                <a:cs typeface="Arial" pitchFamily="2" charset="0"/>
              </a:rPr>
              <a:t>particional</a:t>
            </a:r>
            <a:r>
              <a:rPr lang="pt-br" sz="1200" dirty="0">
                <a:latin typeface="Arial" pitchFamily="2" charset="0"/>
                <a:ea typeface="Calibri" pitchFamily="2" charset="0"/>
                <a:cs typeface="Arial" pitchFamily="2" charset="0"/>
              </a:rPr>
              <a:t> baseado em </a:t>
            </a:r>
            <a:r>
              <a:rPr lang="pt-br" sz="1200" dirty="0">
                <a:solidFill>
                  <a:srgbClr val="EF0074"/>
                </a:solidFill>
                <a:latin typeface="Arial" pitchFamily="2" charset="0"/>
                <a:ea typeface="Calibri" pitchFamily="2" charset="0"/>
                <a:cs typeface="Arial" pitchFamily="2" charset="0"/>
              </a:rPr>
              <a:t>Otimização do Erro Quadrado</a:t>
            </a:r>
            <a:r>
              <a:rPr lang="pt-br" sz="1200" dirty="0">
                <a:latin typeface="Arial" pitchFamily="2" charset="0"/>
                <a:ea typeface="Calibri" pitchFamily="2" charset="0"/>
                <a:cs typeface="Arial" pitchFamily="2" charset="0"/>
              </a:rPr>
              <a:t>.</a:t>
            </a:r>
            <a:r>
              <a:rPr lang="pt-br" sz="1200" dirty="0">
                <a:solidFill>
                  <a:srgbClr val="EF0074"/>
                </a:solidFill>
                <a:latin typeface="Arial" pitchFamily="2" charset="0"/>
                <a:ea typeface="Calibri" pitchFamily="2" charset="0"/>
                <a:cs typeface="Arial" pitchFamily="2" charset="0"/>
              </a:rPr>
              <a:t> </a:t>
            </a:r>
          </a:p>
          <a:p>
            <a:pPr marL="0" marR="0" lvl="0" indent="0" algn="l" defTabSz="914400" rtl="0" eaLnBrk="1" fontAlgn="auto" latinLnBrk="0" hangingPunct="1">
              <a:lnSpc>
                <a:spcPct val="150000"/>
              </a:lnSpc>
              <a:spcBef>
                <a:spcPts val="0"/>
              </a:spcBef>
              <a:spcAft>
                <a:spcPts val="0"/>
              </a:spcAft>
              <a:buClrTx/>
              <a:buSzTx/>
              <a:buFont typeface="Arial" pitchFamily="2" charset="0"/>
              <a:buNone/>
              <a:tabLst/>
              <a:defRPr lang="pt-br"/>
            </a:pPr>
            <a:r>
              <a:rPr lang="pt-BR" sz="1200" dirty="0">
                <a:latin typeface="Arial" pitchFamily="2" charset="0"/>
                <a:ea typeface="Calibri" pitchFamily="2" charset="0"/>
                <a:cs typeface="Arial" pitchFamily="2" charset="0"/>
              </a:rPr>
              <a:t>* K-</a:t>
            </a:r>
            <a:r>
              <a:rPr lang="pt-BR" sz="1200" dirty="0" err="1">
                <a:latin typeface="Arial" pitchFamily="2" charset="0"/>
                <a:ea typeface="Calibri" pitchFamily="2" charset="0"/>
                <a:cs typeface="Arial" pitchFamily="2" charset="0"/>
              </a:rPr>
              <a:t>medoid</a:t>
            </a:r>
            <a:r>
              <a:rPr lang="pt-BR" sz="1200" dirty="0">
                <a:latin typeface="Arial" pitchFamily="2" charset="0"/>
                <a:ea typeface="Calibri" pitchFamily="2" charset="0"/>
                <a:cs typeface="Arial" pitchFamily="2" charset="0"/>
              </a:rPr>
              <a:t>: </a:t>
            </a:r>
            <a:r>
              <a:rPr lang="pt-br" sz="1200" b="1" dirty="0">
                <a:latin typeface="Arial" pitchFamily="2" charset="0"/>
                <a:ea typeface="Calibri" pitchFamily="2" charset="0"/>
                <a:cs typeface="Arial" pitchFamily="2" charset="0"/>
              </a:rPr>
              <a:t>Diferença para o k-</a:t>
            </a:r>
            <a:r>
              <a:rPr lang="pt-br" sz="1200" b="1" dirty="0" err="1">
                <a:latin typeface="Arial" pitchFamily="2" charset="0"/>
                <a:ea typeface="Calibri" pitchFamily="2" charset="0"/>
                <a:cs typeface="Arial" pitchFamily="2" charset="0"/>
              </a:rPr>
              <a:t>means</a:t>
            </a:r>
            <a:r>
              <a:rPr lang="pt-br" sz="1200" b="1" dirty="0">
                <a:latin typeface="Arial" pitchFamily="2" charset="0"/>
                <a:ea typeface="Calibri" pitchFamily="2" charset="0"/>
                <a:cs typeface="Arial" pitchFamily="2" charset="0"/>
              </a:rPr>
              <a:t> é que o representante do grupo é uma instância do próprio grupo e não mais um centroide (ponto médio)</a:t>
            </a:r>
          </a:p>
          <a:p>
            <a:pPr marL="0" indent="0">
              <a:lnSpc>
                <a:spcPct val="150000"/>
              </a:lnSpc>
              <a:buFont typeface="Arial" pitchFamily="2" charset="0"/>
              <a:buNone/>
              <a:defRPr lang="pt-br"/>
            </a:pPr>
            <a:r>
              <a:rPr lang="pt-br" sz="1200" dirty="0">
                <a:latin typeface="Arial" pitchFamily="2" charset="0"/>
                <a:ea typeface="Calibri" pitchFamily="2" charset="0"/>
                <a:cs typeface="Arial" pitchFamily="2" charset="0"/>
              </a:rPr>
              <a:t>* Escolher K centroides </a:t>
            </a:r>
            <a:r>
              <a:rPr lang="pt-BR" sz="1200" dirty="0">
                <a:latin typeface="Arial" pitchFamily="2" charset="0"/>
                <a:ea typeface="Calibri" pitchFamily="2" charset="0"/>
                <a:cs typeface="Arial" pitchFamily="2" charset="0"/>
              </a:rPr>
              <a:t>–</a:t>
            </a:r>
            <a:r>
              <a:rPr lang="pt-br" sz="1200" dirty="0">
                <a:latin typeface="Arial" pitchFamily="2" charset="0"/>
                <a:ea typeface="Calibri" pitchFamily="2" charset="0"/>
                <a:cs typeface="Arial" pitchFamily="2" charset="0"/>
              </a:rPr>
              <a:t> Atribuir cada objeto para o cluster mais próximo** ; Atualizar a referencia de centro do grupo; iterar</a:t>
            </a:r>
          </a:p>
          <a:p>
            <a:endParaRPr lang="pt-BR" dirty="0"/>
          </a:p>
          <a:p>
            <a:r>
              <a:rPr lang="pt-BR" b="0" i="0" dirty="0">
                <a:solidFill>
                  <a:srgbClr val="222222"/>
                </a:solidFill>
                <a:effectLst/>
                <a:latin typeface="Arial" panose="020B0604020202020204" pitchFamily="34" charset="0"/>
              </a:rPr>
              <a:t>Soft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 – Only </a:t>
            </a:r>
            <a:r>
              <a:rPr lang="pt-BR" b="0" i="0" dirty="0" err="1">
                <a:solidFill>
                  <a:srgbClr val="222222"/>
                </a:solidFill>
                <a:effectLst/>
                <a:latin typeface="Arial" panose="020B0604020202020204" pitchFamily="34" charset="0"/>
              </a:rPr>
              <a:t>one</a:t>
            </a:r>
            <a:r>
              <a:rPr lang="pt-BR" b="0" i="0" dirty="0">
                <a:solidFill>
                  <a:srgbClr val="222222"/>
                </a:solidFill>
                <a:effectLst/>
                <a:latin typeface="Arial" panose="020B0604020202020204" pitchFamily="34" charset="0"/>
              </a:rPr>
              <a:t> </a:t>
            </a:r>
            <a:r>
              <a:rPr lang="pt-BR" b="0" i="0" dirty="0" err="1">
                <a:solidFill>
                  <a:srgbClr val="222222"/>
                </a:solidFill>
                <a:effectLst/>
                <a:latin typeface="Arial" panose="020B0604020202020204" pitchFamily="34" charset="0"/>
              </a:rPr>
              <a:t>group</a:t>
            </a:r>
            <a:r>
              <a:rPr lang="pt-BR" b="0" i="0" dirty="0">
                <a:solidFill>
                  <a:srgbClr val="222222"/>
                </a:solidFill>
                <a:effectLst/>
                <a:latin typeface="Arial" panose="020B0604020202020204" pitchFamily="34" charset="0"/>
              </a:rPr>
              <a:t>!!! vs. Hard </a:t>
            </a:r>
            <a:r>
              <a:rPr lang="pt-BR" b="0" i="0" dirty="0" err="1">
                <a:solidFill>
                  <a:srgbClr val="222222"/>
                </a:solidFill>
                <a:effectLst/>
                <a:latin typeface="Arial" panose="020B0604020202020204" pitchFamily="34" charset="0"/>
              </a:rPr>
              <a:t>Clustering</a:t>
            </a:r>
            <a:r>
              <a:rPr lang="pt-BR" b="0" i="0" dirty="0">
                <a:solidFill>
                  <a:srgbClr val="222222"/>
                </a:solidFill>
                <a:effectLst/>
                <a:latin typeface="Arial" panose="020B0604020202020204" pitchFamily="34" charset="0"/>
              </a:rPr>
              <a:t>;</a:t>
            </a:r>
          </a:p>
          <a:p>
            <a:endParaRPr lang="pt-BR" dirty="0"/>
          </a:p>
          <a:p>
            <a:r>
              <a:rPr lang="pt-BR" dirty="0"/>
              <a:t>Link: https://www.youtube.com/watch?v=4b5d3muPQmA&amp;list=RDCMUCtYLUTtgS3k1Fg4y5tAhLbw&amp;index=1</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63082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6606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171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9</a:t>
            </a:fld>
            <a:endParaRPr lang="en-US"/>
          </a:p>
        </p:txBody>
      </p:sp>
    </p:spTree>
    <p:extLst>
      <p:ext uri="{BB962C8B-B14F-4D97-AF65-F5344CB8AC3E}">
        <p14:creationId xmlns:p14="http://schemas.microsoft.com/office/powerpoint/2010/main" val="15601678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a:t>Critérios para definição das sementes iniciais: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Métodos </a:t>
            </a:r>
            <a:r>
              <a:rPr lang="pt-BR" dirty="0" err="1"/>
              <a:t>aglomerativos</a:t>
            </a:r>
            <a:r>
              <a:rPr lang="pt-BR" dirty="0"/>
              <a:t>  </a:t>
            </a:r>
            <a:r>
              <a:rPr lang="pt-BR" dirty="0" err="1"/>
              <a:t>Utilliza-se</a:t>
            </a:r>
            <a:r>
              <a:rPr lang="pt-BR" dirty="0"/>
              <a:t> um método </a:t>
            </a:r>
            <a:r>
              <a:rPr lang="pt-BR" dirty="0" err="1"/>
              <a:t>aglomerativo</a:t>
            </a:r>
            <a:r>
              <a:rPr lang="pt-BR" dirty="0"/>
              <a:t> para obter os k agrupamentos iniciais; em seguida, calculam-se os pontos médios nesses k agrupamentos.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2. Escolha aleatória  k elementos amostrais são sorteados para formar as sementes iniciais. P. Ex. função ‘</a:t>
            </a:r>
            <a:r>
              <a:rPr lang="pt-BR" dirty="0" err="1"/>
              <a:t>kmeans</a:t>
            </a:r>
            <a:r>
              <a:rPr lang="pt-BR" dirty="0"/>
              <a:t>’ do R usa essa opção como default.  Forma mais robusta: ̶ roda-se o algoritmo completo m vezes (cada qual com k sementes iniciais) ̶ ao final, escolhe-se o agrupamento com o menor erro quadrado (menor soma dos quadrados das distâncias entre os </a:t>
            </a:r>
            <a:r>
              <a:rPr lang="pt-BR" dirty="0" err="1"/>
              <a:t>centróides</a:t>
            </a:r>
            <a:r>
              <a:rPr lang="pt-BR" dirty="0"/>
              <a:t> e os respectivos pontos pertencentes ao cluster correspondente)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lang="pt-br"/>
            </a:pPr>
            <a:r>
              <a:rPr lang="pt-BR" dirty="0"/>
              <a:t>Escolha dos k valores mais discrepantes</a:t>
            </a:r>
          </a:p>
          <a:p>
            <a:pPr marL="342900" marR="0" lvl="0" indent="-342900" algn="l" defTabSz="914400" rtl="0" eaLnBrk="1" fontAlgn="auto" latinLnBrk="0" hangingPunct="1">
              <a:lnSpc>
                <a:spcPct val="100000"/>
              </a:lnSpc>
              <a:spcBef>
                <a:spcPts val="0"/>
              </a:spcBef>
              <a:spcAft>
                <a:spcPts val="0"/>
              </a:spcAft>
              <a:buClrTx/>
              <a:buSzTx/>
              <a:buFontTx/>
              <a:buNone/>
              <a:tabLst/>
              <a:defRPr lang="pt-br"/>
            </a:pPr>
            <a:endParaRPr lang="pt-BR" dirty="0"/>
          </a:p>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8370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None/>
              <a:tabLst/>
              <a:defRPr lang="pt-br"/>
            </a:pPr>
            <a:r>
              <a:rPr lang="pt-BR" dirty="0" err="1"/>
              <a:t>Average</a:t>
            </a:r>
            <a:r>
              <a:rPr lang="pt-BR" dirty="0"/>
              <a:t> </a:t>
            </a:r>
            <a:r>
              <a:rPr lang="pt-BR" dirty="0" err="1"/>
              <a:t>Silhouette</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0496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Corte: </a:t>
            </a:r>
            <a:r>
              <a:rPr lang="pt-BR" dirty="0" err="1"/>
              <a:t>optimal</a:t>
            </a:r>
            <a:r>
              <a:rPr lang="pt-BR" dirty="0"/>
              <a:t> </a:t>
            </a:r>
            <a:r>
              <a:rPr lang="pt-BR" dirty="0" err="1"/>
              <a:t>correlation</a:t>
            </a:r>
            <a:r>
              <a:rPr lang="pt-BR" dirty="0"/>
              <a:t>, negócio, </a:t>
            </a:r>
            <a:r>
              <a:rPr lang="pt-BR" sz="1200" b="0" i="0" kern="1200" dirty="0" err="1">
                <a:solidFill>
                  <a:schemeClr val="tx1"/>
                </a:solidFill>
                <a:effectLst/>
                <a:latin typeface="+mn-lt"/>
                <a:ea typeface="+mn-ea"/>
                <a:cs typeface="+mn-cs"/>
              </a:rPr>
              <a:t>Dunn's</a:t>
            </a:r>
            <a:r>
              <a:rPr lang="pt-BR" sz="1200" b="0" i="0" kern="1200" dirty="0">
                <a:solidFill>
                  <a:schemeClr val="tx1"/>
                </a:solidFill>
                <a:effectLst/>
                <a:latin typeface="+mn-lt"/>
                <a:ea typeface="+mn-ea"/>
                <a:cs typeface="+mn-cs"/>
              </a:rPr>
              <a:t> Index</a:t>
            </a:r>
            <a:r>
              <a:rPr lang="pt-BR" dirty="0"/>
              <a:t>...</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158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defRPr lang="pt-br"/>
            </a:pPr>
            <a:r>
              <a:rPr lang="pt-BR" dirty="0">
                <a:solidFill>
                  <a:srgbClr val="EF0074"/>
                </a:solidFill>
                <a:latin typeface="Arial" pitchFamily="2" charset="0"/>
                <a:ea typeface="Calibri" pitchFamily="2" charset="0"/>
                <a:cs typeface="Arial" pitchFamily="2" charset="0"/>
              </a:rPr>
              <a:t>&gt;</a:t>
            </a:r>
            <a:r>
              <a:rPr lang="en-US" b="0" i="0" dirty="0">
                <a:solidFill>
                  <a:srgbClr val="BDC1C6"/>
                </a:solidFill>
                <a:effectLst/>
                <a:latin typeface="arial" panose="020B0604020202020204" pitchFamily="34" charset="0"/>
              </a:rPr>
              <a:t>k-means clustering algorithm uses the </a:t>
            </a:r>
            <a:r>
              <a:rPr lang="en-US" b="1" i="0" dirty="0">
                <a:solidFill>
                  <a:srgbClr val="BDC1C6"/>
                </a:solidFill>
                <a:effectLst/>
                <a:latin typeface="arial" panose="020B0604020202020204" pitchFamily="34" charset="0"/>
              </a:rPr>
              <a:t>Euclidean distance</a:t>
            </a:r>
            <a:r>
              <a:rPr lang="en-US" b="0" i="0" dirty="0">
                <a:solidFill>
                  <a:srgbClr val="BDC1C6"/>
                </a:solidFill>
                <a:effectLst/>
                <a:latin typeface="arial" panose="020B0604020202020204" pitchFamily="34" charset="0"/>
              </a:rPr>
              <a:t> to measure the similarities between objects. </a:t>
            </a:r>
          </a:p>
          <a:p>
            <a:pPr>
              <a:defRPr lang="pt-br"/>
            </a:pPr>
            <a:endParaRPr lang="pt-BR" dirty="0">
              <a:solidFill>
                <a:srgbClr val="EF0074"/>
              </a:solidFill>
              <a:latin typeface="Arial" pitchFamily="2" charset="0"/>
              <a:ea typeface="Calibri" pitchFamily="2" charset="0"/>
              <a:cs typeface="Arial" pitchFamily="2" charset="0"/>
            </a:endParaRPr>
          </a:p>
          <a:p>
            <a:pPr>
              <a:defRPr lang="pt-br"/>
            </a:pPr>
            <a:r>
              <a:rPr lang="pt-BR" dirty="0">
                <a:solidFill>
                  <a:srgbClr val="EF0074"/>
                </a:solidFill>
                <a:latin typeface="Arial" pitchFamily="2" charset="0"/>
                <a:ea typeface="Calibri" pitchFamily="2" charset="0"/>
                <a:cs typeface="Arial" pitchFamily="2" charset="0"/>
              </a:rPr>
              <a:t>Euclidiana</a:t>
            </a:r>
            <a:r>
              <a:rPr lang="pt-BR" dirty="0"/>
              <a:t> - </a:t>
            </a:r>
            <a:r>
              <a:rPr lang="pt-BR" sz="1200" dirty="0">
                <a:latin typeface="Arial" pitchFamily="2" charset="0"/>
                <a:ea typeface="Calibri" pitchFamily="2" charset="0"/>
                <a:cs typeface="Arial" pitchFamily="2" charset="0"/>
              </a:rPr>
              <a:t>Soma da raiz quadrada da diferença entre x e y em suas respectivas dimensões</a:t>
            </a:r>
          </a:p>
          <a:p>
            <a:pPr marL="0" marR="0" lvl="0" indent="0" algn="l" defTabSz="914400" rtl="0" eaLnBrk="1" fontAlgn="auto" latinLnBrk="0" hangingPunct="1">
              <a:lnSpc>
                <a:spcPct val="100000"/>
              </a:lnSpc>
              <a:spcBef>
                <a:spcPts val="0"/>
              </a:spcBef>
              <a:spcAft>
                <a:spcPts val="0"/>
              </a:spcAft>
              <a:buClrTx/>
              <a:buSzTx/>
              <a:buFontTx/>
              <a:buNone/>
              <a:tabLst/>
              <a:defRPr lang="pt-br"/>
            </a:pPr>
            <a:r>
              <a:rPr lang="pt-br" sz="1200" dirty="0">
                <a:solidFill>
                  <a:srgbClr val="EF0074"/>
                </a:solidFill>
                <a:latin typeface="Arial" pitchFamily="2" charset="0"/>
                <a:ea typeface="Calibri" pitchFamily="2" charset="0"/>
                <a:cs typeface="Arial" pitchFamily="2" charset="0"/>
              </a:rPr>
              <a:t>Manhattan (City </a:t>
            </a:r>
            <a:r>
              <a:rPr lang="pt-br" sz="1200" dirty="0" err="1">
                <a:solidFill>
                  <a:srgbClr val="EF0074"/>
                </a:solidFill>
                <a:latin typeface="Arial" pitchFamily="2" charset="0"/>
                <a:ea typeface="Calibri" pitchFamily="2" charset="0"/>
                <a:cs typeface="Arial" pitchFamily="2" charset="0"/>
              </a:rPr>
              <a:t>Block</a:t>
            </a:r>
            <a:r>
              <a:rPr lang="pt-br" sz="1200" dirty="0">
                <a:solidFill>
                  <a:srgbClr val="EF0074"/>
                </a:solidFill>
                <a:latin typeface="Arial" pitchFamily="2" charset="0"/>
                <a:ea typeface="Calibri" pitchFamily="2" charset="0"/>
                <a:cs typeface="Arial" pitchFamily="2" charset="0"/>
              </a:rPr>
              <a:t>) </a:t>
            </a:r>
            <a:r>
              <a:rPr lang="pt-br" sz="1200" dirty="0">
                <a:latin typeface="Arial" pitchFamily="2" charset="0"/>
                <a:ea typeface="Calibri" pitchFamily="2" charset="0"/>
                <a:cs typeface="Arial" pitchFamily="2" charset="0"/>
              </a:rPr>
              <a:t>- Soma das diferenças entre x e y em cada dimensão</a:t>
            </a:r>
            <a:endParaRPr lang="pt-BR" sz="1200" dirty="0">
              <a:latin typeface="Arial" pitchFamily="2" charset="0"/>
              <a:ea typeface="Calibri" pitchFamily="2" charset="0"/>
              <a:cs typeface="Arial" pitchFamily="2" charset="0"/>
            </a:endParaRPr>
          </a:p>
          <a:p>
            <a:pPr>
              <a:defRPr lang="pt-br"/>
            </a:pPr>
            <a:r>
              <a:rPr lang="pt-br" dirty="0" err="1">
                <a:solidFill>
                  <a:srgbClr val="EF0074"/>
                </a:solidFill>
                <a:latin typeface="Arial" pitchFamily="2" charset="0"/>
                <a:ea typeface="Calibri" pitchFamily="2" charset="0"/>
                <a:cs typeface="Arial" pitchFamily="2" charset="0"/>
              </a:rPr>
              <a:t>Mahalanobis</a:t>
            </a:r>
            <a:r>
              <a:rPr lang="pt-br" dirty="0">
                <a:solidFill>
                  <a:srgbClr val="EF0074"/>
                </a:solidFill>
                <a:latin typeface="Arial" pitchFamily="2" charset="0"/>
                <a:ea typeface="Calibri" pitchFamily="2" charset="0"/>
                <a:cs typeface="Arial" pitchFamily="2" charset="0"/>
              </a:rPr>
              <a:t> - </a:t>
            </a:r>
            <a:r>
              <a:rPr lang="pt-br" sz="1200" dirty="0">
                <a:latin typeface="Arial" pitchFamily="2" charset="0"/>
                <a:ea typeface="Calibri" pitchFamily="2" charset="0"/>
                <a:cs typeface="Arial" pitchFamily="2" charset="0"/>
              </a:rPr>
              <a:t>Cálculo entre dois pontos de dados em um espaço multivariado, considerando a  covariância .</a:t>
            </a:r>
          </a:p>
          <a:p>
            <a:pPr>
              <a:defRPr lang="pt-br"/>
            </a:pPr>
            <a:r>
              <a:rPr lang="en-US" sz="2400" dirty="0" err="1"/>
              <a:t>Chebychev</a:t>
            </a:r>
            <a:r>
              <a:rPr lang="en-US" sz="2400" dirty="0"/>
              <a:t> Distance (maximum value distance) - the absolute magnitude of the differences between coordinate of a pair of objects. </a:t>
            </a:r>
          </a:p>
          <a:p>
            <a:pPr>
              <a:defRPr lang="pt-br"/>
            </a:pPr>
            <a:r>
              <a:rPr lang="pt-BR" sz="1600" dirty="0" err="1">
                <a:latin typeface="Comic Sans MS" panose="030F0702030302020204" pitchFamily="66" charset="0"/>
                <a:cs typeface="Arial" pitchFamily="2" charset="0"/>
              </a:rPr>
              <a:t>Spearman</a:t>
            </a:r>
            <a:endParaRPr lang="pt-BR" sz="1600" dirty="0">
              <a:solidFill>
                <a:srgbClr val="EF0074"/>
              </a:solidFill>
              <a:latin typeface="Arial" pitchFamily="2" charset="0"/>
              <a:ea typeface="Calibri" pitchFamily="2" charset="0"/>
              <a:cs typeface="Arial" pitchFamily="2" charset="0"/>
            </a:endParaRPr>
          </a:p>
          <a:p>
            <a:pPr>
              <a:defRPr lang="pt-br"/>
            </a:pPr>
            <a:r>
              <a:rPr lang="pt-BR" sz="1600" dirty="0">
                <a:solidFill>
                  <a:srgbClr val="EF0074"/>
                </a:solidFill>
                <a:latin typeface="Arial" pitchFamily="2" charset="0"/>
                <a:ea typeface="Calibri" pitchFamily="2" charset="0"/>
                <a:cs typeface="Arial" pitchFamily="2" charset="0"/>
              </a:rPr>
              <a:t>Minkowski - </a:t>
            </a:r>
            <a:r>
              <a:rPr lang="pt-BR" sz="1200" dirty="0">
                <a:latin typeface="Arial" pitchFamily="2" charset="0"/>
                <a:ea typeface="Calibri" pitchFamily="2" charset="0"/>
                <a:cs typeface="Arial" pitchFamily="2" charset="0"/>
              </a:rPr>
              <a:t>Métrica de distância generalizada.</a:t>
            </a:r>
          </a:p>
          <a:p>
            <a:pPr>
              <a:defRPr lang="pt-br"/>
            </a:pP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721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Wald, Média, Mediana</a:t>
            </a:r>
          </a:p>
          <a:p>
            <a:endParaRPr lang="pt-BR" dirty="0"/>
          </a:p>
          <a:p>
            <a:r>
              <a:rPr lang="en-US" b="0" i="0" dirty="0">
                <a:solidFill>
                  <a:srgbClr val="292929"/>
                </a:solidFill>
                <a:effectLst/>
                <a:latin typeface="charter"/>
              </a:rPr>
              <a:t>Single-linkage - is the shortest distance between a pair of observations in two clusters – </a:t>
            </a:r>
            <a:r>
              <a:rPr lang="en-US" b="0" i="0" dirty="0" err="1">
                <a:solidFill>
                  <a:srgbClr val="292929"/>
                </a:solidFill>
                <a:effectLst/>
                <a:latin typeface="charter"/>
              </a:rPr>
              <a:t>dryback</a:t>
            </a:r>
            <a:r>
              <a:rPr lang="en-US" b="0" i="0" dirty="0">
                <a:solidFill>
                  <a:srgbClr val="292929"/>
                </a:solidFill>
                <a:effectLst/>
                <a:latin typeface="charter"/>
              </a:rPr>
              <a:t>: </a:t>
            </a:r>
            <a:r>
              <a:rPr lang="en-US" b="0" i="0" dirty="0">
                <a:solidFill>
                  <a:srgbClr val="202122"/>
                </a:solidFill>
                <a:effectLst/>
                <a:latin typeface="Arial" panose="020B0604020202020204" pitchFamily="34" charset="0"/>
              </a:rPr>
              <a:t>elements at opposite ends of a cluster may be much farther from each other than two elements of other clusters</a:t>
            </a:r>
            <a:endParaRPr lang="en-US" b="0" i="0" dirty="0">
              <a:solidFill>
                <a:srgbClr val="292929"/>
              </a:solidFill>
              <a:effectLst/>
              <a:latin typeface="charter"/>
            </a:endParaRPr>
          </a:p>
          <a:p>
            <a:r>
              <a:rPr lang="en-US" b="0" i="0" dirty="0">
                <a:solidFill>
                  <a:srgbClr val="292929"/>
                </a:solidFill>
                <a:effectLst/>
                <a:latin typeface="charter"/>
              </a:rPr>
              <a:t>Complete-linkage - is where distance is measured between the farthest pair of observations in two clusters</a:t>
            </a:r>
          </a:p>
          <a:p>
            <a:r>
              <a:rPr lang="en-US" b="0" i="0" dirty="0">
                <a:solidFill>
                  <a:srgbClr val="292929"/>
                </a:solidFill>
                <a:effectLst/>
                <a:latin typeface="charter"/>
              </a:rPr>
              <a:t>Average-linkage - distance between each pair of observations in each cluster are added up and divided by the number of pairs to get an average inter-cluster distance.</a:t>
            </a:r>
          </a:p>
          <a:p>
            <a:r>
              <a:rPr lang="en-US" b="0" i="0" dirty="0">
                <a:solidFill>
                  <a:srgbClr val="292929"/>
                </a:solidFill>
                <a:effectLst/>
                <a:latin typeface="charter"/>
              </a:rPr>
              <a:t>Centroid-linkage is the distance between the centroids of two clusters. </a:t>
            </a:r>
          </a:p>
          <a:p>
            <a:r>
              <a:rPr lang="en-US" b="0" i="0" dirty="0">
                <a:solidFill>
                  <a:srgbClr val="292929"/>
                </a:solidFill>
                <a:effectLst/>
                <a:latin typeface="charter"/>
              </a:rPr>
              <a:t>Ward - </a:t>
            </a:r>
            <a:r>
              <a:rPr lang="pt-BR" dirty="0"/>
              <a:t>a soma das distâncias ao quadrado entre os dois clusters, </a:t>
            </a:r>
            <a:r>
              <a:rPr lang="en-US" b="0" i="0" dirty="0">
                <a:solidFill>
                  <a:srgbClr val="BDC1C6"/>
                </a:solidFill>
                <a:effectLst/>
                <a:latin typeface="arial" panose="020B0604020202020204" pitchFamily="34" charset="0"/>
              </a:rPr>
              <a:t>looks as an analysis of variance problem, </a:t>
            </a:r>
          </a:p>
          <a:p>
            <a:endParaRPr lang="en-US" b="0" i="0" dirty="0">
              <a:solidFill>
                <a:srgbClr val="BDC1C6"/>
              </a:solidFill>
              <a:effectLst/>
              <a:latin typeface="arial" panose="020B0604020202020204" pitchFamily="34" charset="0"/>
            </a:endParaRPr>
          </a:p>
          <a:p>
            <a:r>
              <a:rPr lang="en-US" b="0" i="0" dirty="0">
                <a:solidFill>
                  <a:srgbClr val="BDC1C6"/>
                </a:solidFill>
                <a:effectLst/>
                <a:latin typeface="arial" panose="020B0604020202020204" pitchFamily="34" charset="0"/>
              </a:rPr>
              <a:t>QUIZZ</a:t>
            </a:r>
          </a:p>
          <a:p>
            <a:r>
              <a:rPr lang="pt-BR" b="1" i="0" dirty="0">
                <a:solidFill>
                  <a:srgbClr val="333333"/>
                </a:solidFill>
                <a:effectLst/>
                <a:latin typeface="Segoe UI" panose="020B0502040204020203" pitchFamily="34" charset="0"/>
              </a:rPr>
              <a:t>Qual das métricas de integração/</a:t>
            </a:r>
            <a:r>
              <a:rPr lang="pt-BR" b="1" i="0" dirty="0" err="1">
                <a:solidFill>
                  <a:srgbClr val="333333"/>
                </a:solidFill>
                <a:effectLst/>
                <a:latin typeface="Segoe UI" panose="020B0502040204020203" pitchFamily="34" charset="0"/>
              </a:rPr>
              <a:t>linkagem</a:t>
            </a:r>
            <a:r>
              <a:rPr lang="pt-BR" b="1" i="0" dirty="0">
                <a:solidFill>
                  <a:srgbClr val="333333"/>
                </a:solidFill>
                <a:effectLst/>
                <a:latin typeface="Segoe UI" panose="020B0502040204020203" pitchFamily="34" charset="0"/>
              </a:rPr>
              <a:t> abaixo é mais sensível a outliers?</a:t>
            </a:r>
          </a:p>
          <a:p>
            <a:endParaRPr lang="pt-BR" b="1" i="0" dirty="0">
              <a:solidFill>
                <a:srgbClr val="333333"/>
              </a:solidFill>
              <a:effectLst/>
              <a:latin typeface="Segoe UI" panose="020B0502040204020203" pitchFamily="34" charset="0"/>
            </a:endParaRPr>
          </a:p>
          <a:p>
            <a:endParaRPr lang="pt-BR" b="1" i="0" dirty="0">
              <a:solidFill>
                <a:srgbClr val="333333"/>
              </a:solidFill>
              <a:effectLst/>
              <a:latin typeface="Segoe UI" panose="020B0502040204020203" pitchFamily="34" charset="0"/>
            </a:endParaRPr>
          </a:p>
          <a:p>
            <a:r>
              <a:rPr lang="pt-BR" b="1" i="0" dirty="0">
                <a:solidFill>
                  <a:srgbClr val="333333"/>
                </a:solidFill>
                <a:effectLst/>
                <a:latin typeface="Segoe UI" panose="020B0502040204020203" pitchFamily="34" charset="0"/>
              </a:rPr>
              <a:t>Link:</a:t>
            </a:r>
          </a:p>
          <a:p>
            <a:r>
              <a:rPr lang="pt-BR" dirty="0"/>
              <a:t>http://www.each.usp.br/lauretto/cursoR2017/04-AnaliseCluster.pdf</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353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Pré-Processamento</a:t>
            </a:r>
          </a:p>
          <a:p>
            <a:pPr marL="171450" indent="-171450">
              <a:buFontTx/>
              <a:buChar char="-"/>
            </a:pPr>
            <a:r>
              <a:rPr lang="pt-BR" dirty="0" err="1"/>
              <a:t>Variaveis</a:t>
            </a:r>
            <a:r>
              <a:rPr lang="pt-BR" dirty="0"/>
              <a:t> vs. Observações</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Normalization</a:t>
            </a:r>
            <a:endParaRPr lang="pt-BR" sz="1200" dirty="0">
              <a:latin typeface="Comic Sans MS" panose="030F0702030302020204" pitchFamily="66" charset="0"/>
              <a:cs typeface="Arial" pitchFamily="2" charset="0"/>
            </a:endParaRPr>
          </a:p>
          <a:p>
            <a:pPr marL="285750" indent="-285750">
              <a:lnSpc>
                <a:spcPct val="150000"/>
              </a:lnSpc>
              <a:buFont typeface="Arial" panose="020B0604020202020204" pitchFamily="34" charset="0"/>
              <a:buChar char="•"/>
            </a:pPr>
            <a:r>
              <a:rPr lang="en-US" sz="1200" dirty="0">
                <a:solidFill>
                  <a:schemeClr val="tx1">
                    <a:lumMod val="65000"/>
                    <a:lumOff val="35000"/>
                  </a:schemeClr>
                </a:solidFill>
              </a:rPr>
              <a:t>centering, scaling, range</a:t>
            </a:r>
          </a:p>
          <a:p>
            <a:pPr marL="285750" indent="-285750">
              <a:lnSpc>
                <a:spcPct val="150000"/>
              </a:lnSpc>
              <a:buFont typeface="Arial" panose="020B0604020202020204" pitchFamily="34" charset="0"/>
              <a:buChar char="•"/>
            </a:pPr>
            <a:r>
              <a:rPr lang="pt-BR" sz="1200" dirty="0" err="1">
                <a:latin typeface="Comic Sans MS" panose="030F0702030302020204" pitchFamily="66" charset="0"/>
                <a:cs typeface="Arial" pitchFamily="2" charset="0"/>
              </a:rPr>
              <a:t>StandartScaler;MinMaxScaler;RobustScaler</a:t>
            </a:r>
            <a:r>
              <a:rPr lang="pt-BR" sz="1200" dirty="0">
                <a:latin typeface="Comic Sans MS" panose="030F0702030302020204" pitchFamily="66" charset="0"/>
                <a:cs typeface="Arial" pitchFamily="2" charset="0"/>
              </a:rPr>
              <a:t>;</a:t>
            </a:r>
          </a:p>
          <a:p>
            <a:pPr marL="171450" indent="-171450">
              <a:buFontTx/>
              <a:buChar char="-"/>
            </a:pPr>
            <a:endParaRPr lang="pt-BR" dirty="0"/>
          </a:p>
          <a:p>
            <a:pPr marL="171450" indent="-171450">
              <a:buFontTx/>
              <a:buChar char="-"/>
            </a:pPr>
            <a:endParaRPr lang="pt-BR" dirty="0"/>
          </a:p>
          <a:p>
            <a:pPr marL="0" indent="0">
              <a:buFontTx/>
              <a:buNone/>
            </a:pPr>
            <a:r>
              <a:rPr lang="pt-BR" b="1" dirty="0"/>
              <a:t>QUIZZ</a:t>
            </a:r>
            <a:r>
              <a:rPr lang="pt-BR" dirty="0"/>
              <a:t>:</a:t>
            </a:r>
          </a:p>
          <a:p>
            <a:pPr lvl="1" algn="l"/>
            <a:r>
              <a:rPr lang="pt-BR" b="0" i="0" dirty="0">
                <a:solidFill>
                  <a:srgbClr val="333333"/>
                </a:solidFill>
                <a:effectLst/>
                <a:latin typeface="Segoe UI" panose="020B0502040204020203" pitchFamily="34" charset="0"/>
              </a:rPr>
              <a:t>Reduz distorções de escala no espaço dimensional dos dados;</a:t>
            </a:r>
          </a:p>
          <a:p>
            <a:pPr lvl="1" algn="l"/>
            <a:r>
              <a:rPr lang="pt-BR" b="0" i="0" dirty="0">
                <a:solidFill>
                  <a:srgbClr val="333333"/>
                </a:solidFill>
                <a:effectLst/>
                <a:latin typeface="Segoe UI" panose="020B0502040204020203" pitchFamily="34" charset="0"/>
              </a:rPr>
              <a:t>Remove outliers dos dados;</a:t>
            </a:r>
          </a:p>
          <a:p>
            <a:pPr lvl="1" algn="l"/>
            <a:r>
              <a:rPr lang="pt-BR" b="0" i="0" dirty="0">
                <a:solidFill>
                  <a:srgbClr val="333333"/>
                </a:solidFill>
                <a:effectLst/>
                <a:latin typeface="Segoe UI" panose="020B0502040204020203" pitchFamily="34" charset="0"/>
              </a:rPr>
              <a:t>Torna mais eficiente os cálculos dos algoritmos;</a:t>
            </a:r>
          </a:p>
          <a:p>
            <a:pPr lvl="1" algn="l"/>
            <a:r>
              <a:rPr lang="pt-BR" b="0" i="0" dirty="0">
                <a:solidFill>
                  <a:srgbClr val="333333"/>
                </a:solidFill>
                <a:effectLst/>
                <a:latin typeface="Segoe UI" panose="020B0502040204020203" pitchFamily="34" charset="0"/>
              </a:rPr>
              <a:t>Evita que features com escalas maiores tenham maior relevância nos algoritmos;</a:t>
            </a:r>
          </a:p>
          <a:p>
            <a:pPr marL="457200" lvl="1" indent="0">
              <a:buFontTx/>
              <a:buNone/>
            </a:pPr>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20955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07619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62537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9F89C6-E239-407C-B78C-4D4DE9F5DADB}"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454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9595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a:t>
            </a:fld>
            <a:endParaRPr lang="en-US"/>
          </a:p>
        </p:txBody>
      </p:sp>
    </p:spTree>
    <p:extLst>
      <p:ext uri="{BB962C8B-B14F-4D97-AF65-F5344CB8AC3E}">
        <p14:creationId xmlns:p14="http://schemas.microsoft.com/office/powerpoint/2010/main" val="25830629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Precisa arrumar o </a:t>
            </a:r>
            <a:r>
              <a:rPr lang="pt-BR" dirty="0" err="1"/>
              <a:t>sticker</a:t>
            </a:r>
            <a:r>
              <a:rPr lang="pt-BR" dirty="0"/>
              <a:t> (o hexágono não está simétrico)</a:t>
            </a:r>
          </a:p>
        </p:txBody>
      </p:sp>
      <p:sp>
        <p:nvSpPr>
          <p:cNvPr id="4" name="Espaço Reservado para Número de Slide 3"/>
          <p:cNvSpPr>
            <a:spLocks noGrp="1"/>
          </p:cNvSpPr>
          <p:nvPr>
            <p:ph type="sldNum" sz="quarter" idx="5"/>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04077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3854" rtl="0" eaLnBrk="1" fontAlgn="auto" latinLnBrk="0" hangingPunct="1">
              <a:lnSpc>
                <a:spcPct val="100000"/>
              </a:lnSpc>
              <a:spcBef>
                <a:spcPts val="0"/>
              </a:spcBef>
              <a:spcAft>
                <a:spcPts val="0"/>
              </a:spcAft>
              <a:buClrTx/>
              <a:buSzTx/>
              <a:buFontTx/>
              <a:buNone/>
              <a:tabLst/>
              <a:defRPr/>
            </a:pPr>
            <a:fld id="{BBB91E2F-405C-1745-A228-A66B56F37D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385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8607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B91E2F-405C-1745-A228-A66B56F37D3B}" type="slidenum">
              <a:rPr lang="en-US" smtClean="0"/>
              <a:t>104</a:t>
            </a:fld>
            <a:endParaRPr lang="en-US"/>
          </a:p>
        </p:txBody>
      </p:sp>
    </p:spTree>
    <p:extLst>
      <p:ext uri="{BB962C8B-B14F-4D97-AF65-F5344CB8AC3E}">
        <p14:creationId xmlns:p14="http://schemas.microsoft.com/office/powerpoint/2010/main" val="94790140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cliente  costuma SABER o que quer, mas não necessariamente de forma estruturada, sabe o que, mas não como traduzir isto. </a:t>
            </a:r>
          </a:p>
          <a:p>
            <a:r>
              <a:rPr lang="pt-BR" dirty="0"/>
              <a:t>Exemplo: pensando em um Netflix/</a:t>
            </a:r>
            <a:r>
              <a:rPr lang="pt-BR" dirty="0" err="1"/>
              <a:t>Spotfy</a:t>
            </a:r>
            <a:r>
              <a:rPr lang="pt-BR" dirty="0"/>
              <a:t>, é a baixa na assinatura, mas em apps de entrega, mobilidade, como definir que eu perdi um cliente? </a:t>
            </a:r>
          </a:p>
          <a:p>
            <a:r>
              <a:rPr lang="pt-BR" dirty="0"/>
              <a:t>Às vezes o objetivo precisa ser dividido, faseado: empresa. E como tudo isso se relaciona: performance da empresa, rentabilidade, permanência, alcance.</a:t>
            </a:r>
          </a:p>
          <a:p>
            <a:endParaRPr lang="pt-BR" dirty="0"/>
          </a:p>
          <a:p>
            <a:r>
              <a:rPr lang="pt-BR" dirty="0"/>
              <a:t>Métricas de tráfego	métricas de engajamento 	conversão do </a:t>
            </a:r>
            <a:r>
              <a:rPr lang="pt-BR" dirty="0" err="1"/>
              <a:t>trial</a:t>
            </a:r>
            <a:r>
              <a:rPr lang="pt-BR" dirty="0"/>
              <a:t>	</a:t>
            </a:r>
            <a:r>
              <a:rPr lang="pt-BR" dirty="0" err="1"/>
              <a:t>Feedbacaks</a:t>
            </a:r>
            <a:r>
              <a:rPr lang="pt-BR" dirty="0"/>
              <a:t>/avaliações	</a:t>
            </a:r>
            <a:r>
              <a:rPr lang="pt-BR" dirty="0" err="1"/>
              <a:t>Churn</a:t>
            </a:r>
            <a:r>
              <a:rPr lang="pt-BR" dirty="0"/>
              <a:t> rate</a:t>
            </a:r>
          </a:p>
          <a:p>
            <a:r>
              <a:rPr lang="pt-BR" dirty="0"/>
              <a:t>Cash </a:t>
            </a:r>
            <a:r>
              <a:rPr lang="pt-BR" dirty="0" err="1"/>
              <a:t>flow</a:t>
            </a:r>
            <a:r>
              <a:rPr lang="pt-BR" dirty="0"/>
              <a:t>, 	</a:t>
            </a:r>
            <a:r>
              <a:rPr lang="pt-BR" dirty="0" err="1"/>
              <a:t>customer</a:t>
            </a:r>
            <a:r>
              <a:rPr lang="pt-BR" dirty="0"/>
              <a:t> </a:t>
            </a:r>
            <a:r>
              <a:rPr lang="pt-BR" dirty="0" err="1"/>
              <a:t>acquisition</a:t>
            </a:r>
            <a:r>
              <a:rPr lang="pt-BR" dirty="0"/>
              <a:t> </a:t>
            </a:r>
            <a:r>
              <a:rPr lang="pt-BR" dirty="0" err="1"/>
              <a:t>cost</a:t>
            </a:r>
            <a:r>
              <a:rPr lang="pt-BR" dirty="0"/>
              <a:t>	</a:t>
            </a:r>
            <a:r>
              <a:rPr lang="pt-BR" dirty="0" err="1"/>
              <a:t>revenue</a:t>
            </a:r>
            <a:r>
              <a:rPr lang="pt-BR" dirty="0"/>
              <a:t>	custos 	LTV (CAC/LTV)		</a:t>
            </a:r>
            <a:r>
              <a:rPr lang="pt-BR" dirty="0" err="1"/>
              <a:t>profits</a:t>
            </a:r>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36768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Banco de dados</a:t>
            </a:r>
          </a:p>
          <a:p>
            <a:r>
              <a:rPr lang="pt-BR"/>
              <a:t>Hdfs</a:t>
            </a:r>
          </a:p>
          <a:p>
            <a:r>
              <a:rPr lang="pt-BR"/>
              <a:t>Data lake ~ formato natural</a:t>
            </a:r>
          </a:p>
          <a:p>
            <a:endParaRPr lang="pt-BR" dirty="0"/>
          </a:p>
        </p:txBody>
      </p:sp>
      <p:sp>
        <p:nvSpPr>
          <p:cNvPr id="4" name="Espaço Reservado para Número de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B491B4-8A6E-4F1A-919B-FC749BD4142F}" type="slidenum">
              <a:rPr kumimoji="0" lang="pt-B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pt-B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586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838200" y="2766225"/>
            <a:ext cx="10515600" cy="1325563"/>
          </a:xfrm>
        </p:spPr>
        <p:txBody>
          <a:bodyPr anchor="ctr"/>
          <a:lstStyle/>
          <a:p>
            <a:r>
              <a:rPr lang="en-US"/>
              <a:t>Title Here</a:t>
            </a:r>
          </a:p>
        </p:txBody>
      </p:sp>
    </p:spTree>
    <p:extLst>
      <p:ext uri="{BB962C8B-B14F-4D97-AF65-F5344CB8AC3E}">
        <p14:creationId xmlns:p14="http://schemas.microsoft.com/office/powerpoint/2010/main" val="1334125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s with 2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2 Column Bullet List</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numCol="2" spcCol="457200"/>
          <a:lstStyle>
            <a:lvl1pPr marL="292698" marR="0" indent="-292698" algn="l" defTabSz="914676" rtl="0" eaLnBrk="1" fontAlgn="auto" latinLnBrk="0" hangingPunct="1">
              <a:lnSpc>
                <a:spcPct val="11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marL="292698" marR="0" lvl="0" indent="-292698" algn="l" defTabSz="914676" rtl="0" eaLnBrk="1" fontAlgn="auto" latinLnBrk="0" hangingPunct="1">
              <a:lnSpc>
                <a:spcPct val="112000"/>
              </a:lnSpc>
              <a:spcBef>
                <a:spcPts val="0"/>
              </a:spcBef>
              <a:spcAft>
                <a:spcPts val="3400"/>
              </a:spcAft>
              <a:buClrTx/>
              <a:buSzTx/>
              <a:buFont typeface="Arial"/>
              <a:buChar char="•"/>
              <a:tabLst/>
              <a:defRPr/>
            </a:pPr>
            <a:r>
              <a:rPr lang="en-US" dirty="0"/>
              <a:t>Bullet item</a:t>
            </a:r>
          </a:p>
          <a:p>
            <a:pPr lvl="0"/>
            <a:r>
              <a:rPr lang="en-US" dirty="0"/>
              <a:t>Bullet item</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Comparison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Comparison Bullets</a:t>
            </a:r>
          </a:p>
        </p:txBody>
      </p:sp>
      <p:sp>
        <p:nvSpPr>
          <p:cNvPr id="3" name="Text Placeholder 2"/>
          <p:cNvSpPr>
            <a:spLocks noGrp="1"/>
          </p:cNvSpPr>
          <p:nvPr>
            <p:ph type="body" sz="quarter" idx="10" hasCustomPrompt="1"/>
          </p:nvPr>
        </p:nvSpPr>
        <p:spPr>
          <a:xfrm>
            <a:off x="1028701"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baseline="0">
                <a:solidFill>
                  <a:srgbClr val="404145"/>
                </a:solidFill>
                <a:latin typeface="Source Sans Pro" charset="0"/>
                <a:ea typeface="Source Sans Pro" charset="0"/>
                <a:cs typeface="Source Sans Pro" charset="0"/>
              </a:defRPr>
            </a:lvl2pPr>
          </a:lstStyle>
          <a:p>
            <a:pPr lvl="0"/>
            <a:r>
              <a:rPr lang="en-US" dirty="0"/>
              <a:t>Short Sub-title Goes Here</a:t>
            </a:r>
          </a:p>
          <a:p>
            <a:pPr lvl="1"/>
            <a:r>
              <a:rPr lang="en-US" dirty="0"/>
              <a:t>Bullet item</a:t>
            </a:r>
          </a:p>
          <a:p>
            <a:pPr lvl="1"/>
            <a:r>
              <a:rPr lang="en-US" dirty="0"/>
              <a:t>Bullet item</a:t>
            </a:r>
          </a:p>
          <a:p>
            <a:pPr lvl="1"/>
            <a:r>
              <a:rPr lang="en-US" dirty="0"/>
              <a:t>Bullet item</a:t>
            </a:r>
          </a:p>
          <a:p>
            <a:pPr lvl="1"/>
            <a:r>
              <a:rPr lang="en-US" dirty="0"/>
              <a:t>Bullet item</a:t>
            </a:r>
          </a:p>
          <a:p>
            <a:pPr lvl="1"/>
            <a:r>
              <a:rPr lang="en-US" dirty="0"/>
              <a:t>Bullet item</a:t>
            </a:r>
          </a:p>
        </p:txBody>
      </p:sp>
      <p:sp>
        <p:nvSpPr>
          <p:cNvPr id="4" name="Text Placeholder 2"/>
          <p:cNvSpPr>
            <a:spLocks noGrp="1"/>
          </p:cNvSpPr>
          <p:nvPr>
            <p:ph type="body" sz="quarter" idx="11" hasCustomPrompt="1"/>
          </p:nvPr>
        </p:nvSpPr>
        <p:spPr>
          <a:xfrm>
            <a:off x="6345314" y="1943100"/>
            <a:ext cx="4802257" cy="4288536"/>
          </a:xfrm>
          <a:prstGeom prst="rect">
            <a:avLst/>
          </a:prstGeom>
        </p:spPr>
        <p:txBody>
          <a:bodyPr/>
          <a:lstStyle>
            <a:lvl1pPr marL="0" indent="0">
              <a:lnSpc>
                <a:spcPct val="112000"/>
              </a:lnSpc>
              <a:spcBef>
                <a:spcPts val="0"/>
              </a:spcBef>
              <a:spcAft>
                <a:spcPts val="2800"/>
              </a:spcAft>
              <a:buSzPct val="125000"/>
              <a:buNone/>
              <a:defRPr b="1" i="0" baseline="0">
                <a:solidFill>
                  <a:srgbClr val="404145"/>
                </a:solidFill>
                <a:latin typeface="Source Sans Pro Semibold" charset="0"/>
                <a:ea typeface="Source Sans Pro Semibold" charset="0"/>
                <a:cs typeface="Source Sans Pro Semibold" charset="0"/>
              </a:defRPr>
            </a:lvl1pPr>
            <a:lvl2pPr marL="292698"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a:t>Short Sub-title Goes Here</a:t>
            </a:r>
          </a:p>
          <a:p>
            <a:pPr lvl="1"/>
            <a:r>
              <a:rPr lang="en-US"/>
              <a:t>Bullet item</a:t>
            </a:r>
          </a:p>
          <a:p>
            <a:pPr lvl="1"/>
            <a:r>
              <a:rPr lang="en-US"/>
              <a:t>Bullet item</a:t>
            </a:r>
          </a:p>
          <a:p>
            <a:pPr lvl="1"/>
            <a:r>
              <a:rPr lang="en-US"/>
              <a:t>Bullet item</a:t>
            </a:r>
          </a:p>
          <a:p>
            <a:pPr lvl="1"/>
            <a:r>
              <a:rPr lang="en-US"/>
              <a:t>Bullet item</a:t>
            </a:r>
          </a:p>
          <a:p>
            <a:pPr lvl="1"/>
            <a:r>
              <a:rPr lang="en-US"/>
              <a:t>Bullet item</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s with Icon">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dirty="0"/>
              <a:t>Bullets With Icon</a:t>
            </a:r>
          </a:p>
        </p:txBody>
      </p:sp>
      <p:sp>
        <p:nvSpPr>
          <p:cNvPr id="6" name="Text Placeholder 5"/>
          <p:cNvSpPr>
            <a:spLocks noGrp="1"/>
          </p:cNvSpPr>
          <p:nvPr>
            <p:ph type="body" sz="quarter" idx="10" hasCustomPrompt="1"/>
          </p:nvPr>
        </p:nvSpPr>
        <p:spPr>
          <a:xfrm>
            <a:off x="1028700" y="1938133"/>
            <a:ext cx="5981700"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This is a good slide to use if you have a vertical graphic or image</a:t>
            </a:r>
          </a:p>
          <a:p>
            <a:pPr lvl="0"/>
            <a:r>
              <a:rPr lang="en-US" dirty="0"/>
              <a:t>Can place bullet items on this side</a:t>
            </a:r>
          </a:p>
          <a:p>
            <a:pPr lvl="0"/>
            <a:r>
              <a:rPr lang="en-US" dirty="0"/>
              <a:t>And place the graphic, diagram or image to the right</a:t>
            </a:r>
          </a:p>
        </p:txBody>
      </p:sp>
      <p:sp>
        <p:nvSpPr>
          <p:cNvPr id="5" name="Content Placeholder 4"/>
          <p:cNvSpPr>
            <a:spLocks noGrp="1"/>
          </p:cNvSpPr>
          <p:nvPr>
            <p:ph sz="quarter" idx="11"/>
          </p:nvPr>
        </p:nvSpPr>
        <p:spPr>
          <a:xfrm>
            <a:off x="7354962" y="1938344"/>
            <a:ext cx="3898831" cy="4287837"/>
          </a:xfrm>
          <a:prstGeom prst="rect">
            <a:avLst/>
          </a:prstGeom>
        </p:spPr>
        <p:txBody>
          <a:bodyPr/>
          <a:lstStyle/>
          <a:p>
            <a:pPr lvl="0"/>
            <a:endParaRPr lang="en-US"/>
          </a:p>
        </p:txBody>
      </p:sp>
    </p:spTree>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Block">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dirty="0"/>
              <a:t>Code Block</a:t>
            </a:r>
          </a:p>
        </p:txBody>
      </p:sp>
      <p:sp>
        <p:nvSpPr>
          <p:cNvPr id="8" name="Text Placeholder 7"/>
          <p:cNvSpPr>
            <a:spLocks noGrp="1"/>
          </p:cNvSpPr>
          <p:nvPr>
            <p:ph type="body" sz="quarter" idx="10" hasCustomPrompt="1"/>
          </p:nvPr>
        </p:nvSpPr>
        <p:spPr>
          <a:xfrm>
            <a:off x="1028700" y="1916596"/>
            <a:ext cx="10210800" cy="4267200"/>
          </a:xfrm>
          <a:prstGeom prst="rect">
            <a:avLst/>
          </a:prstGeom>
        </p:spPr>
        <p:txBody>
          <a:bodyPr/>
          <a:lstStyle>
            <a:lvl1pPr marL="0" indent="0">
              <a:lnSpc>
                <a:spcPct val="100000"/>
              </a:lnSpc>
              <a:spcBef>
                <a:spcPts val="0"/>
              </a:spcBef>
              <a:spcAft>
                <a:spcPts val="500"/>
              </a:spcAft>
              <a:buNone/>
              <a:defRPr sz="2100" b="0" i="0">
                <a:solidFill>
                  <a:srgbClr val="404145"/>
                </a:solidFill>
                <a:latin typeface="Source Code Pro" charset="0"/>
                <a:ea typeface="Source Code Pro" charset="0"/>
                <a:cs typeface="Source Code Pro"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for Graphic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866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0" y="0"/>
            <a:ext cx="12192000" cy="6858000"/>
          </a:xfrm>
          <a:prstGeom prst="rect">
            <a:avLst/>
          </a:prstGeom>
        </p:spPr>
        <p:txBody>
          <a:bodyPr/>
          <a:lstStyle/>
          <a:p>
            <a:pPr lvl="0"/>
            <a:r>
              <a:rPr lang="en-US"/>
              <a:t>Full Image</a:t>
            </a:r>
          </a:p>
        </p:txBody>
      </p:sp>
    </p:spTree>
    <p:extLst>
      <p:ext uri="{BB962C8B-B14F-4D97-AF65-F5344CB8AC3E}">
        <p14:creationId xmlns:p14="http://schemas.microsoft.com/office/powerpoint/2010/main" val="2134921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entered Image">
    <p:spTree>
      <p:nvGrpSpPr>
        <p:cNvPr id="1" name=""/>
        <p:cNvGrpSpPr/>
        <p:nvPr/>
      </p:nvGrpSpPr>
      <p:grpSpPr>
        <a:xfrm>
          <a:off x="0" y="0"/>
          <a:ext cx="0" cy="0"/>
          <a:chOff x="0" y="0"/>
          <a:chExt cx="0" cy="0"/>
        </a:xfrm>
      </p:grpSpPr>
      <p:sp>
        <p:nvSpPr>
          <p:cNvPr id="9" name="Content Placeholder 8"/>
          <p:cNvSpPr>
            <a:spLocks noGrp="1"/>
          </p:cNvSpPr>
          <p:nvPr>
            <p:ph sz="quarter" idx="10" hasCustomPrompt="1"/>
          </p:nvPr>
        </p:nvSpPr>
        <p:spPr>
          <a:xfrm>
            <a:off x="838200" y="685800"/>
            <a:ext cx="10477500" cy="5486400"/>
          </a:xfrm>
          <a:prstGeom prst="rect">
            <a:avLst/>
          </a:prstGeom>
        </p:spPr>
        <p:txBody>
          <a:bodyPr/>
          <a:lstStyle/>
          <a:p>
            <a:pPr lvl="0"/>
            <a:r>
              <a:rPr lang="en-US"/>
              <a:t>Image</a:t>
            </a:r>
          </a:p>
        </p:txBody>
      </p:sp>
    </p:spTree>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838200" y="685800"/>
            <a:ext cx="10477500" cy="5486400"/>
          </a:xfrm>
          <a:prstGeom prst="rect">
            <a:avLst/>
          </a:prstGeom>
        </p:spPr>
        <p:txBody>
          <a:bodyPr/>
          <a:lstStyle>
            <a:lvl1pPr marL="0" indent="0">
              <a:lnSpc>
                <a:spcPct val="100000"/>
              </a:lnSpc>
              <a:spcBef>
                <a:spcPts val="0"/>
              </a:spcBef>
              <a:spcAft>
                <a:spcPts val="500"/>
              </a:spcAft>
              <a:buNone/>
              <a:defRPr lang="en-US" sz="2100" b="0" i="0" smtClean="0">
                <a:effectLst/>
                <a:latin typeface="Source Code Pro" charset="0"/>
                <a:ea typeface="Source Code Pro" charset="0"/>
                <a:cs typeface="Source Code Pro" charset="0"/>
              </a:defRPr>
            </a:lvl1pPr>
          </a:lstStyle>
          <a:p>
            <a:pPr lvl="0"/>
            <a:r>
              <a:rPr lang="en-US" dirty="0"/>
              <a:t>if ($</a:t>
            </a:r>
            <a:r>
              <a:rPr lang="en-US" dirty="0" err="1"/>
              <a:t>var</a:t>
            </a:r>
            <a:r>
              <a:rPr lang="en-US" dirty="0"/>
              <a:t>==TRUE){</a:t>
            </a:r>
          </a:p>
          <a:p>
            <a:pPr lvl="0"/>
            <a:r>
              <a:rPr lang="en-US" dirty="0"/>
              <a:t>$</a:t>
            </a:r>
            <a:r>
              <a:rPr lang="en-US" dirty="0" err="1"/>
              <a:t>newVar</a:t>
            </a:r>
            <a:r>
              <a:rPr lang="en-US" dirty="0"/>
              <a:t> = "string";</a:t>
            </a:r>
          </a:p>
          <a:p>
            <a:pPr lvl="0"/>
            <a:r>
              <a:rPr lang="en-US" dirty="0"/>
              <a:t>}</a:t>
            </a:r>
          </a:p>
          <a:p>
            <a:pPr lvl="0"/>
            <a:r>
              <a:rPr lang="en-US" dirty="0"/>
              <a:t>/* Now how many lines of code is this? */</a:t>
            </a:r>
          </a:p>
          <a:p>
            <a:pPr lvl="0"/>
            <a:r>
              <a:rPr lang="en-US" dirty="0"/>
              <a:t>for (</a:t>
            </a:r>
            <a:r>
              <a:rPr lang="en-US" dirty="0" err="1"/>
              <a:t>i</a:t>
            </a:r>
            <a:r>
              <a:rPr lang="en-US" dirty="0"/>
              <a:t> = 0; </a:t>
            </a:r>
            <a:r>
              <a:rPr lang="en-US" dirty="0" err="1"/>
              <a:t>i</a:t>
            </a:r>
            <a:r>
              <a:rPr lang="en-US" dirty="0"/>
              <a:t> &lt; 100; </a:t>
            </a:r>
            <a:r>
              <a:rPr lang="en-US" dirty="0" err="1"/>
              <a:t>i</a:t>
            </a:r>
            <a:r>
              <a:rPr lang="en-US" dirty="0"/>
              <a:t>++)</a:t>
            </a:r>
          </a:p>
          <a:p>
            <a:pPr lvl="0"/>
            <a:r>
              <a:rPr lang="en-US" dirty="0"/>
              <a:t>{</a:t>
            </a:r>
          </a:p>
          <a:p>
            <a:pPr lvl="0"/>
            <a:r>
              <a:rPr lang="en-US" dirty="0"/>
              <a:t>    </a:t>
            </a:r>
            <a:r>
              <a:rPr lang="en-US" dirty="0" err="1"/>
              <a:t>printf</a:t>
            </a:r>
            <a:r>
              <a:rPr lang="en-US" dirty="0"/>
              <a:t>("hello");</a:t>
            </a:r>
          </a:p>
          <a:p>
            <a:pPr lvl="0"/>
            <a:r>
              <a:rPr lang="en-US" dirty="0"/>
              <a:t>}</a:t>
            </a:r>
          </a:p>
          <a:p>
            <a:pPr lvl="0"/>
            <a:r>
              <a:rPr lang="en-US" dirty="0"/>
              <a:t>&lt;div&gt;Don’t try &amp; fit too many lines of code&lt;/div&gt;</a:t>
            </a:r>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Table or Diagram">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a:t>Table or Graphics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76" y="2650600"/>
            <a:ext cx="9299448" cy="849347"/>
          </a:xfrm>
        </p:spPr>
        <p:txBody>
          <a:bodyPr/>
          <a:lstStyle>
            <a:lvl1pPr>
              <a:defRPr sz="5000"/>
            </a:lvl1pPr>
          </a:lstStyle>
          <a:p>
            <a:r>
              <a:rPr lang="en-US" dirty="0"/>
              <a:t>Title Here</a:t>
            </a:r>
          </a:p>
        </p:txBody>
      </p:sp>
      <p:sp>
        <p:nvSpPr>
          <p:cNvPr id="8" name="Text Placeholder 7"/>
          <p:cNvSpPr>
            <a:spLocks noGrp="1"/>
          </p:cNvSpPr>
          <p:nvPr>
            <p:ph type="body" sz="quarter" idx="10" hasCustomPrompt="1"/>
          </p:nvPr>
        </p:nvSpPr>
        <p:spPr>
          <a:xfrm>
            <a:off x="1446276" y="3466096"/>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sentence</a:t>
            </a:r>
          </a:p>
        </p:txBody>
      </p:sp>
    </p:spTree>
    <p:extLst>
      <p:ext uri="{BB962C8B-B14F-4D97-AF65-F5344CB8AC3E}">
        <p14:creationId xmlns:p14="http://schemas.microsoft.com/office/powerpoint/2010/main" val="108522090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1062267497"/>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 Title and Sub-bulle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5896" y="2650600"/>
            <a:ext cx="6809828" cy="849347"/>
          </a:xfrm>
        </p:spPr>
        <p:txBody>
          <a:bodyPr/>
          <a:lstStyle>
            <a:lvl1pPr algn="l">
              <a:defRPr sz="5000"/>
            </a:lvl1pPr>
          </a:lstStyle>
          <a:p>
            <a:r>
              <a:rPr lang="en-US" dirty="0"/>
              <a:t>Title Here</a:t>
            </a:r>
          </a:p>
        </p:txBody>
      </p:sp>
      <p:sp>
        <p:nvSpPr>
          <p:cNvPr id="8" name="Text Placeholder 7"/>
          <p:cNvSpPr>
            <a:spLocks noGrp="1"/>
          </p:cNvSpPr>
          <p:nvPr>
            <p:ph type="body" sz="quarter" idx="10" hasCustomPrompt="1"/>
          </p:nvPr>
        </p:nvSpPr>
        <p:spPr>
          <a:xfrm>
            <a:off x="3935896" y="3450054"/>
            <a:ext cx="6809828" cy="882814"/>
          </a:xfrm>
          <a:prstGeom prst="rect">
            <a:avLst/>
          </a:prstGeom>
        </p:spPr>
        <p:txBody>
          <a:bodyPr anchor="ctr"/>
          <a:lstStyle>
            <a:lvl1pPr marL="0" indent="0" algn="l">
              <a:buNone/>
              <a:defRPr sz="3800" b="0" i="0" baseline="0">
                <a:solidFill>
                  <a:srgbClr val="404145"/>
                </a:solidFill>
                <a:latin typeface="Source Sans Pro" charset="0"/>
                <a:ea typeface="Source Sans Pro" charset="0"/>
                <a:cs typeface="Source Sans Pro" charset="0"/>
              </a:defRPr>
            </a:lvl1pPr>
          </a:lstStyle>
          <a:p>
            <a:pPr lvl="0"/>
            <a:r>
              <a:rPr lang="en-US" dirty="0"/>
              <a:t>Short Subtitle Here</a:t>
            </a:r>
          </a:p>
        </p:txBody>
      </p:sp>
      <p:sp>
        <p:nvSpPr>
          <p:cNvPr id="4" name="Content Placeholder 3"/>
          <p:cNvSpPr>
            <a:spLocks noGrp="1"/>
          </p:cNvSpPr>
          <p:nvPr>
            <p:ph sz="quarter" idx="11" hasCustomPrompt="1"/>
          </p:nvPr>
        </p:nvSpPr>
        <p:spPr>
          <a:xfrm>
            <a:off x="2373038" y="2738025"/>
            <a:ext cx="1430338" cy="1523841"/>
          </a:xfrm>
          <a:prstGeom prst="rect">
            <a:avLst/>
          </a:prstGeom>
        </p:spPr>
        <p:txBody>
          <a:bodyPr/>
          <a:lstStyle>
            <a:lvl1pPr algn="ctr">
              <a:defRPr/>
            </a:lvl1pPr>
          </a:lstStyle>
          <a:p>
            <a:pPr lvl="0"/>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Title and Definition">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0" marR="0" indent="0" algn="l" defTabSz="914676" rtl="0" eaLnBrk="1" fontAlgn="auto" latinLnBrk="0" hangingPunct="1">
              <a:lnSpc>
                <a:spcPct val="122000"/>
              </a:lnSpc>
              <a:spcBef>
                <a:spcPts val="0"/>
              </a:spcBef>
              <a:spcAft>
                <a:spcPts val="2800"/>
              </a:spcAft>
              <a:buClrTx/>
              <a:buSzTx/>
              <a:buFont typeface="Arial"/>
              <a:buNone/>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Quam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 </a:t>
            </a:r>
            <a:r>
              <a:rPr lang="en-US" dirty="0" err="1"/>
              <a:t>Putabam</a:t>
            </a:r>
            <a:r>
              <a:rPr lang="en-US" dirty="0"/>
              <a:t> </a:t>
            </a:r>
            <a:r>
              <a:rPr lang="en-US" dirty="0" err="1"/>
              <a:t>equidem</a:t>
            </a:r>
            <a:r>
              <a:rPr lang="en-US" dirty="0"/>
              <a:t> </a:t>
            </a:r>
            <a:r>
              <a:rPr lang="en-US" dirty="0" err="1"/>
              <a:t>satis</a:t>
            </a:r>
            <a:r>
              <a:rPr lang="en-US" dirty="0"/>
              <a:t>, </a:t>
            </a:r>
            <a:r>
              <a:rPr lang="en-US" dirty="0" err="1"/>
              <a:t>inquit</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err="1"/>
              <a:t>Putabam</a:t>
            </a:r>
            <a:r>
              <a:rPr lang="en-US" dirty="0"/>
              <a:t>, me </a:t>
            </a:r>
            <a:r>
              <a:rPr lang="en-US" dirty="0" err="1"/>
              <a:t>dixisse</a:t>
            </a:r>
            <a:r>
              <a:rPr lang="en-US" dirty="0"/>
              <a:t>.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r>
              <a:rPr lang="en-US" dirty="0"/>
              <a:t> </a:t>
            </a:r>
            <a:r>
              <a:rPr lang="en-US" dirty="0" err="1"/>
              <a:t>labefactare</a:t>
            </a:r>
            <a:r>
              <a:rPr lang="en-US" dirty="0"/>
              <a:t> </a:t>
            </a:r>
            <a:r>
              <a:rPr lang="en-US" dirty="0" err="1"/>
              <a:t>atque</a:t>
            </a:r>
            <a:r>
              <a:rPr lang="en-US" dirty="0"/>
              <a:t> </a:t>
            </a:r>
            <a:r>
              <a:rPr lang="en-US" dirty="0" err="1"/>
              <a:t>pervertere</a:t>
            </a:r>
            <a:r>
              <a:rPr lang="en-US" dirty="0"/>
              <a:t>.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 Nemo </a:t>
            </a:r>
            <a:r>
              <a:rPr lang="en-US" dirty="0" err="1"/>
              <a:t>igitur</a:t>
            </a:r>
            <a:r>
              <a:rPr lang="en-US" dirty="0"/>
              <a:t> </a:t>
            </a:r>
            <a:r>
              <a:rPr lang="en-US" dirty="0" err="1"/>
              <a:t>esse</a:t>
            </a:r>
            <a:r>
              <a:rPr lang="en-US" dirty="0"/>
              <a:t> </a:t>
            </a:r>
            <a:r>
              <a:rPr lang="en-US" dirty="0" err="1"/>
              <a:t>beatus</a:t>
            </a:r>
            <a:r>
              <a:rPr lang="en-US" dirty="0"/>
              <a:t> </a:t>
            </a:r>
            <a:r>
              <a:rPr lang="en-US" dirty="0" err="1"/>
              <a:t>potest</a:t>
            </a:r>
            <a:r>
              <a:rPr lang="en-US" dirty="0"/>
              <a:t>.</a:t>
            </a:r>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dirty="0"/>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 Title and Bullets">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736042" y="1707409"/>
            <a:ext cx="9778315"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Pct val="125000"/>
              <a:buFont typeface="Arial" charset="0"/>
              <a:buChar char="•"/>
              <a:tabLst/>
              <a:defRPr lang="en-US" b="0" i="0" smtClean="0">
                <a:solidFill>
                  <a:srgbClr val="404145"/>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292698" marR="0" lvl="0" indent="-292698" algn="l" defTabSz="914676" rtl="0" eaLnBrk="1" fontAlgn="auto" latinLnBrk="0" hangingPunct="1">
              <a:lnSpc>
                <a:spcPct val="112000"/>
              </a:lnSpc>
              <a:spcBef>
                <a:spcPts val="0"/>
              </a:spcBef>
              <a:spcAft>
                <a:spcPts val="2800"/>
              </a:spcAft>
              <a:buClrTx/>
              <a:buSzPct val="125000"/>
              <a:buFont typeface="Arial" charset="0"/>
              <a:buChar char="•"/>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Eaedem</a:t>
            </a:r>
            <a:r>
              <a:rPr lang="en-US" dirty="0"/>
              <a:t> </a:t>
            </a:r>
            <a:r>
              <a:rPr lang="en-US" dirty="0" err="1"/>
              <a:t>enim</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2" name="Title 1"/>
          <p:cNvSpPr>
            <a:spLocks noGrp="1"/>
          </p:cNvSpPr>
          <p:nvPr>
            <p:ph type="title"/>
          </p:nvPr>
        </p:nvSpPr>
        <p:spPr>
          <a:xfrm>
            <a:off x="1736036" y="446632"/>
            <a:ext cx="10515600" cy="1325563"/>
          </a:xfrm>
        </p:spPr>
        <p:txBody>
          <a:bodyPr/>
          <a:lstStyle>
            <a:lvl1pPr algn="l">
              <a:defRPr sz="4500"/>
            </a:lvl1pPr>
          </a:lstStyle>
          <a:p>
            <a:r>
              <a:rPr lang="en-US"/>
              <a:t>Click to edit Master title style</a:t>
            </a:r>
          </a:p>
        </p:txBody>
      </p:sp>
      <p:sp>
        <p:nvSpPr>
          <p:cNvPr id="7" name="Picture Placeholder 6"/>
          <p:cNvSpPr>
            <a:spLocks noGrp="1"/>
          </p:cNvSpPr>
          <p:nvPr>
            <p:ph type="pic" sz="quarter" idx="11" hasCustomPrompt="1"/>
          </p:nvPr>
        </p:nvSpPr>
        <p:spPr>
          <a:xfrm>
            <a:off x="723900" y="609600"/>
            <a:ext cx="876300" cy="876300"/>
          </a:xfrm>
          <a:prstGeom prst="rect">
            <a:avLst/>
          </a:prstGeom>
        </p:spPr>
        <p:txBody>
          <a:bodyPr/>
          <a:lstStyle/>
          <a:p>
            <a:r>
              <a:rPr lang="en-US"/>
              <a:t>Icon</a:t>
            </a:r>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lit Lef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723899"/>
            <a:ext cx="4248979" cy="5504688"/>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endParaRPr lang="en-US" dirty="0"/>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plit Lef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0" marR="0" indent="0" algn="l" defTabSz="914676" rtl="0" eaLnBrk="1" fontAlgn="auto" latinLnBrk="0" hangingPunct="1">
              <a:lnSpc>
                <a:spcPct val="122000"/>
              </a:lnSpc>
              <a:spcBef>
                <a:spcPts val="0"/>
              </a:spcBef>
              <a:spcAft>
                <a:spcPts val="24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plit Lef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535064" y="1614644"/>
            <a:ext cx="4248979" cy="4611757"/>
          </a:xfrm>
          <a:prstGeom prst="rect">
            <a:avLst/>
          </a:prstGeom>
        </p:spPr>
        <p:txBody>
          <a:bodyPr anchor="t"/>
          <a:lstStyle>
            <a:lvl1pPr marL="292698" marR="0" indent="-292698" algn="l" defTabSz="914676" rtl="0" eaLnBrk="1" fontAlgn="auto" latinLnBrk="0" hangingPunct="1">
              <a:lnSpc>
                <a:spcPct val="12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5448300" y="0"/>
            <a:ext cx="6743700" cy="6858000"/>
          </a:xfrm>
          <a:prstGeom prst="rect">
            <a:avLst/>
          </a:prstGeom>
        </p:spPr>
        <p:txBody>
          <a:bodyPr/>
          <a:lstStyle>
            <a:lvl1pPr marL="228671" marR="0" indent="-228671" algn="l" defTabSz="914676" rtl="0" eaLnBrk="1" fontAlgn="auto" latinLnBrk="0" hangingPunct="1">
              <a:lnSpc>
                <a:spcPct val="90000"/>
              </a:lnSpc>
              <a:spcBef>
                <a:spcPts val="1000"/>
              </a:spcBef>
              <a:spcAft>
                <a:spcPts val="0"/>
              </a:spcAft>
              <a:buClrTx/>
              <a:buSzTx/>
              <a:buFont typeface="Arial"/>
              <a:buChar char="•"/>
              <a:tabLst/>
              <a:defRPr/>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lit Right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723900"/>
            <a:ext cx="4248978" cy="5502501"/>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utilitates</a:t>
            </a:r>
            <a:r>
              <a:rPr lang="en-US"/>
              <a:t> </a:t>
            </a:r>
            <a:r>
              <a:rPr lang="en-US" err="1"/>
              <a:t>poterunt</a:t>
            </a:r>
            <a:r>
              <a:rPr lang="en-US"/>
              <a:t> </a:t>
            </a:r>
            <a:r>
              <a:rPr lang="en-US" err="1"/>
              <a:t>eas</a:t>
            </a:r>
            <a:endParaRPr lang="en-US"/>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a:t>Lorem ipsum dolor sit </a:t>
            </a:r>
            <a:r>
              <a:rPr lang="en-US" err="1"/>
              <a:t>amet</a:t>
            </a:r>
            <a:r>
              <a:rPr lang="en-US"/>
              <a:t>, </a:t>
            </a:r>
            <a:r>
              <a:rPr lang="en-US" err="1"/>
              <a:t>consectetur</a:t>
            </a:r>
            <a:endParaRPr lang="en-US"/>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plit Right Title, Text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0" marR="0" lvl="0" indent="0" algn="l" defTabSz="914676" rtl="0" eaLnBrk="1" fontAlgn="auto" latinLnBrk="0" hangingPunct="1">
              <a:lnSpc>
                <a:spcPct val="112000"/>
              </a:lnSpc>
              <a:spcBef>
                <a:spcPts val="0"/>
              </a:spcBef>
              <a:spcAft>
                <a:spcPts val="28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utilitates</a:t>
            </a:r>
            <a:r>
              <a:rPr lang="en-US" dirty="0"/>
              <a:t> </a:t>
            </a:r>
            <a:r>
              <a:rPr lang="en-US" dirty="0" err="1"/>
              <a:t>poterunt</a:t>
            </a:r>
            <a:r>
              <a:rPr lang="en-US" dirty="0"/>
              <a:t> </a:t>
            </a:r>
            <a:r>
              <a:rPr lang="en-US" dirty="0" err="1"/>
              <a:t>eas</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lvl1pPr>
              <a:defRPr baseline="0"/>
            </a:lvl1p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plit Right Title, Bullets and Graphic">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7343362" y="1614644"/>
            <a:ext cx="4248978" cy="4611757"/>
          </a:xfrm>
          <a:prstGeom prst="rect">
            <a:avLst/>
          </a:prstGeom>
        </p:spPr>
        <p:txBody>
          <a:bodyPr anchor="t"/>
          <a:lstStyle>
            <a:lvl1pPr marL="292698" marR="0" indent="-292698" algn="l" defTabSz="914676" rtl="0" eaLnBrk="1" fontAlgn="auto" latinLnBrk="0" hangingPunct="1">
              <a:lnSpc>
                <a:spcPct val="112000"/>
              </a:lnSpc>
              <a:spcBef>
                <a:spcPts val="0"/>
              </a:spcBef>
              <a:spcAft>
                <a:spcPts val="2800"/>
              </a:spcAft>
              <a:buClrTx/>
              <a:buSzTx/>
              <a:buFont typeface="Arial" charset="0"/>
              <a:buChar char="•"/>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a:t>
            </a:r>
          </a:p>
          <a:p>
            <a:pPr marL="292698" marR="0" lvl="0" indent="-292698" algn="l" defTabSz="914676" rtl="0" eaLnBrk="1" fontAlgn="auto" latinLnBrk="0" hangingPunct="1">
              <a:lnSpc>
                <a:spcPct val="112000"/>
              </a:lnSpc>
              <a:spcBef>
                <a:spcPts val="0"/>
              </a:spcBef>
              <a:spcAft>
                <a:spcPts val="2800"/>
              </a:spcAft>
              <a:buClrTx/>
              <a:buSzTx/>
              <a:buFont typeface="Arial" charset="0"/>
              <a:buChar char="•"/>
              <a:tabLst/>
              <a:defRPr/>
            </a:pPr>
            <a:r>
              <a:rPr lang="en-US" dirty="0"/>
              <a:t>Lorem ipsum dolor sit </a:t>
            </a:r>
            <a:r>
              <a:rPr lang="en-US" dirty="0" err="1"/>
              <a:t>amet</a:t>
            </a:r>
            <a:r>
              <a:rPr lang="en-US" dirty="0"/>
              <a:t>, </a:t>
            </a:r>
            <a:r>
              <a:rPr lang="en-US" dirty="0" err="1"/>
              <a:t>consectetur</a:t>
            </a:r>
            <a:endParaRPr lang="en-US" dirty="0"/>
          </a:p>
        </p:txBody>
      </p:sp>
      <p:sp>
        <p:nvSpPr>
          <p:cNvPr id="3" name="Title 2"/>
          <p:cNvSpPr>
            <a:spLocks noGrp="1"/>
          </p:cNvSpPr>
          <p:nvPr>
            <p:ph type="title" hasCustomPrompt="1"/>
          </p:nvPr>
        </p:nvSpPr>
        <p:spPr/>
        <p:txBody>
          <a:bodyPr/>
          <a:lstStyle>
            <a:lvl1pPr>
              <a:defRPr baseline="0"/>
            </a:lvl1pPr>
          </a:lstStyle>
          <a:p>
            <a:r>
              <a:rPr lang="en-US"/>
              <a:t>Short Title</a:t>
            </a:r>
          </a:p>
        </p:txBody>
      </p:sp>
      <p:sp>
        <p:nvSpPr>
          <p:cNvPr id="5" name="Picture Placeholder 4"/>
          <p:cNvSpPr>
            <a:spLocks noGrp="1"/>
          </p:cNvSpPr>
          <p:nvPr>
            <p:ph type="pic" sz="quarter" idx="11" hasCustomPrompt="1"/>
          </p:nvPr>
        </p:nvSpPr>
        <p:spPr>
          <a:xfrm>
            <a:off x="0" y="0"/>
            <a:ext cx="6743700" cy="6858000"/>
          </a:xfrm>
          <a:prstGeom prst="rect">
            <a:avLst/>
          </a:prstGeom>
        </p:spPr>
        <p:txBody>
          <a:bodyPr/>
          <a:lstStyle/>
          <a:p>
            <a:r>
              <a:rPr lang="en-US"/>
              <a:t>Image or Diagram</a:t>
            </a:r>
          </a:p>
        </p:txBody>
      </p:sp>
    </p:spTree>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Line Text">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1446276" y="2977084"/>
            <a:ext cx="9299448" cy="882814"/>
          </a:xfrm>
          <a:prstGeom prst="rect">
            <a:avLst/>
          </a:prstGeom>
        </p:spPr>
        <p:txBody>
          <a:bodyPr anchor="ctr"/>
          <a:lstStyle>
            <a:lvl1pPr marL="0" indent="0" algn="ctr">
              <a:buNone/>
              <a:defRPr sz="3800" b="0" i="0" baseline="0">
                <a:solidFill>
                  <a:schemeClr val="bg1"/>
                </a:solidFill>
                <a:latin typeface="Source Sans Pro" charset="0"/>
                <a:ea typeface="Source Sans Pro" charset="0"/>
                <a:cs typeface="Source Sans Pro" charset="0"/>
              </a:defRPr>
            </a:lvl1pPr>
          </a:lstStyle>
          <a:p>
            <a:pPr lvl="0"/>
            <a:r>
              <a:rPr lang="en-US" dirty="0"/>
              <a:t>Single line subtitle or phrase</a:t>
            </a:r>
          </a:p>
        </p:txBody>
      </p:sp>
    </p:spTree>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Top with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0" y="6"/>
            <a:ext cx="12192000" cy="4518991"/>
          </a:xfrm>
          <a:prstGeom prst="rect">
            <a:avLst/>
          </a:prstGeom>
        </p:spPr>
        <p:txBody>
          <a:bodyPr/>
          <a:lstStyle>
            <a:lvl1pPr>
              <a:defRPr baseline="0"/>
            </a:lvl1pPr>
          </a:lstStyle>
          <a:p>
            <a:r>
              <a:rPr lang="en-US"/>
              <a:t>Image or Diagram</a:t>
            </a:r>
          </a:p>
        </p:txBody>
      </p:sp>
      <p:sp>
        <p:nvSpPr>
          <p:cNvPr id="8" name="Text Placeholder 7"/>
          <p:cNvSpPr>
            <a:spLocks noGrp="1"/>
          </p:cNvSpPr>
          <p:nvPr>
            <p:ph type="body" sz="quarter" idx="10" hasCustomPrompt="1"/>
          </p:nvPr>
        </p:nvSpPr>
        <p:spPr>
          <a:xfrm>
            <a:off x="876300" y="4929810"/>
            <a:ext cx="10439400" cy="1470990"/>
          </a:xfrm>
          <a:prstGeom prst="rect">
            <a:avLst/>
          </a:prstGeom>
        </p:spPr>
        <p:txBody>
          <a:bodyPr anchor="ctr"/>
          <a:lstStyle>
            <a:lvl1pPr marL="0" marR="0" indent="0" algn="ctr" defTabSz="914676" rtl="0" eaLnBrk="1" fontAlgn="auto" latinLnBrk="0" hangingPunct="1">
              <a:lnSpc>
                <a:spcPct val="122000"/>
              </a:lnSpc>
              <a:spcBef>
                <a:spcPts val="0"/>
              </a:spcBef>
              <a:spcAft>
                <a:spcPts val="2800"/>
              </a:spcAft>
              <a:buClrTx/>
              <a:buSzTx/>
              <a:buFont typeface="Arial"/>
              <a:buNone/>
              <a:tabLst/>
              <a:defRPr lang="en-US"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s top (3) with Title and Text">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762000" y="410817"/>
            <a:ext cx="2781300" cy="3094384"/>
          </a:xfrm>
          <a:prstGeom prst="rect">
            <a:avLst/>
          </a:prstGeom>
        </p:spPr>
        <p:txBody>
          <a:bodyPr/>
          <a:lstStyle>
            <a:lvl1pPr>
              <a:defRPr baseline="0"/>
            </a:lvl1pPr>
          </a:lstStyle>
          <a:p>
            <a:r>
              <a:rPr lang="en-US"/>
              <a:t>Image or icon</a:t>
            </a:r>
          </a:p>
        </p:txBody>
      </p:sp>
      <p:sp>
        <p:nvSpPr>
          <p:cNvPr id="8" name="Text Placeholder 7"/>
          <p:cNvSpPr>
            <a:spLocks noGrp="1"/>
          </p:cNvSpPr>
          <p:nvPr>
            <p:ph type="body" sz="quarter" idx="10" hasCustomPrompt="1"/>
          </p:nvPr>
        </p:nvSpPr>
        <p:spPr>
          <a:xfrm>
            <a:off x="6642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6" name="Picture Placeholder 4"/>
          <p:cNvSpPr>
            <a:spLocks noGrp="1"/>
          </p:cNvSpPr>
          <p:nvPr>
            <p:ph type="pic" sz="quarter" idx="12" hasCustomPrompt="1"/>
          </p:nvPr>
        </p:nvSpPr>
        <p:spPr>
          <a:xfrm>
            <a:off x="4686300" y="410817"/>
            <a:ext cx="2781300" cy="3094384"/>
          </a:xfrm>
          <a:prstGeom prst="rect">
            <a:avLst/>
          </a:prstGeom>
        </p:spPr>
        <p:txBody>
          <a:bodyPr/>
          <a:lstStyle>
            <a:lvl1pPr>
              <a:defRPr baseline="0"/>
            </a:lvl1pPr>
          </a:lstStyle>
          <a:p>
            <a:r>
              <a:rPr lang="en-US"/>
              <a:t>Image or icon</a:t>
            </a:r>
          </a:p>
        </p:txBody>
      </p:sp>
      <p:sp>
        <p:nvSpPr>
          <p:cNvPr id="7" name="Picture Placeholder 4"/>
          <p:cNvSpPr>
            <a:spLocks noGrp="1"/>
          </p:cNvSpPr>
          <p:nvPr>
            <p:ph type="pic" sz="quarter" idx="13" hasCustomPrompt="1"/>
          </p:nvPr>
        </p:nvSpPr>
        <p:spPr>
          <a:xfrm>
            <a:off x="8610600" y="410817"/>
            <a:ext cx="2781300" cy="3094384"/>
          </a:xfrm>
          <a:prstGeom prst="rect">
            <a:avLst/>
          </a:prstGeom>
        </p:spPr>
        <p:txBody>
          <a:bodyPr/>
          <a:lstStyle>
            <a:lvl1pPr>
              <a:defRPr baseline="0"/>
            </a:lvl1pPr>
          </a:lstStyle>
          <a:p>
            <a:r>
              <a:rPr lang="en-US"/>
              <a:t>Image or icon</a:t>
            </a:r>
          </a:p>
        </p:txBody>
      </p:sp>
      <p:sp>
        <p:nvSpPr>
          <p:cNvPr id="4" name="Title 3"/>
          <p:cNvSpPr>
            <a:spLocks noGrp="1"/>
          </p:cNvSpPr>
          <p:nvPr>
            <p:ph type="title" hasCustomPrompt="1"/>
          </p:nvPr>
        </p:nvSpPr>
        <p:spPr>
          <a:xfrm>
            <a:off x="682488" y="5042285"/>
            <a:ext cx="2860812" cy="596521"/>
          </a:xfrm>
          <a:prstGeom prst="rect">
            <a:avLst/>
          </a:prstGeom>
        </p:spPr>
        <p:txBody>
          <a:bodyPr/>
          <a:lstStyle>
            <a:lvl1pPr>
              <a:defRPr sz="3400" b="1" i="0">
                <a:solidFill>
                  <a:schemeClr val="bg1"/>
                </a:solidFill>
                <a:latin typeface="Source Sans Pro" charset="0"/>
                <a:ea typeface="Source Sans Pro" charset="0"/>
                <a:cs typeface="Source Sans Pro" charset="0"/>
              </a:defRPr>
            </a:lvl1pPr>
          </a:lstStyle>
          <a:p>
            <a:r>
              <a:rPr lang="en-US"/>
              <a:t>Title</a:t>
            </a:r>
          </a:p>
        </p:txBody>
      </p:sp>
      <p:sp>
        <p:nvSpPr>
          <p:cNvPr id="9" name="Text Placeholder 7"/>
          <p:cNvSpPr>
            <a:spLocks noGrp="1"/>
          </p:cNvSpPr>
          <p:nvPr>
            <p:ph type="body" sz="quarter" idx="14" hasCustomPrompt="1"/>
          </p:nvPr>
        </p:nvSpPr>
        <p:spPr>
          <a:xfrm>
            <a:off x="45885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endParaRPr lang="en-US" dirty="0"/>
          </a:p>
        </p:txBody>
      </p:sp>
      <p:sp>
        <p:nvSpPr>
          <p:cNvPr id="10" name="Text Placeholder 7"/>
          <p:cNvSpPr>
            <a:spLocks noGrp="1"/>
          </p:cNvSpPr>
          <p:nvPr>
            <p:ph type="body" sz="quarter" idx="15" hasCustomPrompt="1"/>
          </p:nvPr>
        </p:nvSpPr>
        <p:spPr>
          <a:xfrm>
            <a:off x="8512868" y="5532790"/>
            <a:ext cx="2879032" cy="894521"/>
          </a:xfrm>
          <a:prstGeom prst="rect">
            <a:avLst/>
          </a:prstGeom>
        </p:spPr>
        <p:txBody>
          <a:bodyPr anchor="t"/>
          <a:lstStyle>
            <a:lvl1pPr marL="0" marR="0" indent="0" algn="l" defTabSz="914676" rtl="0" eaLnBrk="1" fontAlgn="auto" latinLnBrk="0" hangingPunct="1">
              <a:lnSpc>
                <a:spcPct val="112000"/>
              </a:lnSpc>
              <a:spcBef>
                <a:spcPts val="0"/>
              </a:spcBef>
              <a:spcAft>
                <a:spcPts val="2400"/>
              </a:spcAft>
              <a:buClrTx/>
              <a:buSzTx/>
              <a:buFont typeface="Arial"/>
              <a:buNone/>
              <a:tabLst/>
              <a:defRPr lang="en-US" sz="2400" b="0" i="0" smtClean="0">
                <a:solidFill>
                  <a:schemeClr val="bg1"/>
                </a:solidFill>
                <a:effectLst/>
                <a:latin typeface="Source Sans Pro" charset="0"/>
                <a:ea typeface="Source Sans Pro" charset="0"/>
                <a:cs typeface="Source Sans Pro" charset="0"/>
              </a:defRPr>
            </a:lvl1pPr>
          </a:lstStyle>
          <a:p>
            <a:pPr lvl="0"/>
            <a:r>
              <a:rPr lang="en-US"/>
              <a:t>Lorem ipsum dolor sit </a:t>
            </a:r>
            <a:r>
              <a:rPr lang="en-US" err="1"/>
              <a:t>amet</a:t>
            </a:r>
            <a:endParaRPr lang="en-US"/>
          </a:p>
        </p:txBody>
      </p:sp>
      <p:sp>
        <p:nvSpPr>
          <p:cNvPr id="11" name="Text Placeholder 7"/>
          <p:cNvSpPr>
            <a:spLocks noGrp="1"/>
          </p:cNvSpPr>
          <p:nvPr>
            <p:ph type="body" sz="quarter" idx="16" hasCustomPrompt="1"/>
          </p:nvPr>
        </p:nvSpPr>
        <p:spPr>
          <a:xfrm>
            <a:off x="46150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2" name="Text Placeholder 7"/>
          <p:cNvSpPr>
            <a:spLocks noGrp="1"/>
          </p:cNvSpPr>
          <p:nvPr>
            <p:ph type="body" sz="quarter" idx="17" hasCustomPrompt="1"/>
          </p:nvPr>
        </p:nvSpPr>
        <p:spPr>
          <a:xfrm>
            <a:off x="8539372" y="4966261"/>
            <a:ext cx="2879032" cy="553277"/>
          </a:xfrm>
          <a:prstGeom prst="rect">
            <a:avLst/>
          </a:prstGeom>
        </p:spPr>
        <p:txBody>
          <a:bodyPr anchor="t"/>
          <a:lstStyle>
            <a:lvl1pPr marL="0" marR="0" indent="0" algn="l" defTabSz="914676" rtl="0" eaLnBrk="1" fontAlgn="auto" latinLnBrk="0" hangingPunct="1">
              <a:lnSpc>
                <a:spcPct val="112000"/>
              </a:lnSpc>
              <a:spcBef>
                <a:spcPts val="0"/>
              </a:spcBef>
              <a:spcAft>
                <a:spcPts val="2800"/>
              </a:spcAft>
              <a:buClrTx/>
              <a:buSzTx/>
              <a:buFont typeface="Arial"/>
              <a:buNone/>
              <a:tabLst/>
              <a:defRPr lang="en-US" sz="3400" b="1" i="0" smtClean="0">
                <a:solidFill>
                  <a:schemeClr val="bg1"/>
                </a:solidFill>
                <a:effectLst/>
                <a:latin typeface="Source Sans Pro" charset="0"/>
                <a:ea typeface="Source Sans Pro" charset="0"/>
                <a:cs typeface="Source Sans Pro" charset="0"/>
              </a:defRPr>
            </a:lvl1pPr>
          </a:lstStyle>
          <a:p>
            <a:pPr lvl="0"/>
            <a:r>
              <a:rPr lang="en-US"/>
              <a:t>Title</a:t>
            </a:r>
          </a:p>
        </p:txBody>
      </p:sp>
      <p:sp>
        <p:nvSpPr>
          <p:cNvPr id="16" name="Text Placeholder 6"/>
          <p:cNvSpPr>
            <a:spLocks noGrp="1"/>
          </p:cNvSpPr>
          <p:nvPr>
            <p:ph type="body" sz="quarter" idx="18" hasCustomPrompt="1"/>
          </p:nvPr>
        </p:nvSpPr>
        <p:spPr>
          <a:xfrm>
            <a:off x="8957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1</a:t>
            </a:r>
          </a:p>
        </p:txBody>
      </p:sp>
      <p:sp>
        <p:nvSpPr>
          <p:cNvPr id="17" name="Text Placeholder 6"/>
          <p:cNvSpPr>
            <a:spLocks noGrp="1"/>
          </p:cNvSpPr>
          <p:nvPr>
            <p:ph type="body" sz="quarter" idx="19" hasCustomPrompt="1"/>
          </p:nvPr>
        </p:nvSpPr>
        <p:spPr>
          <a:xfrm>
            <a:off x="4833330"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2</a:t>
            </a:r>
          </a:p>
        </p:txBody>
      </p:sp>
      <p:sp>
        <p:nvSpPr>
          <p:cNvPr id="18" name="Text Placeholder 6"/>
          <p:cNvSpPr>
            <a:spLocks noGrp="1"/>
          </p:cNvSpPr>
          <p:nvPr>
            <p:ph type="body" sz="quarter" idx="20" hasCustomPrompt="1"/>
          </p:nvPr>
        </p:nvSpPr>
        <p:spPr>
          <a:xfrm>
            <a:off x="8744378" y="4276030"/>
            <a:ext cx="463964" cy="529673"/>
          </a:xfrm>
          <a:prstGeom prst="rect">
            <a:avLst/>
          </a:prstGeom>
        </p:spPr>
        <p:txBody>
          <a:bodyPr anchor="ctr"/>
          <a:lstStyle>
            <a:lvl1pPr marL="0" indent="0" algn="ctr">
              <a:buNone/>
              <a:defRPr b="1" i="0">
                <a:solidFill>
                  <a:srgbClr val="313235"/>
                </a:solidFill>
                <a:latin typeface="Avenir Heavy" charset="0"/>
                <a:ea typeface="Avenir Heavy" charset="0"/>
                <a:cs typeface="Avenir Heavy" charset="0"/>
              </a:defRPr>
            </a:lvl1pPr>
          </a:lstStyle>
          <a:p>
            <a:pPr lvl="0"/>
            <a:r>
              <a:rPr lang="en-US"/>
              <a:t>3</a:t>
            </a:r>
          </a:p>
        </p:txBody>
      </p:sp>
    </p:spTree>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Numbered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975409" y="1725348"/>
            <a:ext cx="8241195" cy="726306"/>
          </a:xfrm>
        </p:spPr>
        <p:txBody>
          <a:bodyPr/>
          <a:lstStyle>
            <a:lvl1pPr>
              <a:defRPr baseline="0"/>
            </a:lvl1pPr>
          </a:lstStyle>
          <a:p>
            <a:r>
              <a:rPr lang="en-US"/>
              <a:t>Short Title Goes Here</a:t>
            </a:r>
          </a:p>
        </p:txBody>
      </p:sp>
      <p:sp>
        <p:nvSpPr>
          <p:cNvPr id="7" name="Text Placeholder 6"/>
          <p:cNvSpPr>
            <a:spLocks noGrp="1"/>
          </p:cNvSpPr>
          <p:nvPr>
            <p:ph type="body" sz="quarter" idx="10" hasCustomPrompt="1"/>
          </p:nvPr>
        </p:nvSpPr>
        <p:spPr>
          <a:xfrm>
            <a:off x="5870713"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1010485" y="2590800"/>
            <a:ext cx="10171043" cy="2922104"/>
          </a:xfrm>
          <a:prstGeom prst="rect">
            <a:avLst/>
          </a:prstGeom>
        </p:spPr>
        <p:txBody>
          <a:bodyPr/>
          <a:lstStyle>
            <a:lvl1pPr marL="0" marR="0" indent="0" algn="l" defTabSz="914676" rtl="0" eaLnBrk="1" fontAlgn="auto" latinLnBrk="0" hangingPunct="1">
              <a:lnSpc>
                <a:spcPct val="122000"/>
              </a:lnSpc>
              <a:spcBef>
                <a:spcPts val="0"/>
              </a:spcBef>
              <a:spcAft>
                <a:spcPts val="2800"/>
              </a:spcAft>
              <a:buClrTx/>
              <a:buSzTx/>
              <a:buFont typeface="Arial"/>
              <a:buNone/>
              <a:tabLst/>
              <a:defRPr lang="en-US" sz="2400" b="0" i="0" smtClean="0">
                <a:solidFill>
                  <a:srgbClr val="404145"/>
                </a:solidFill>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This is useful for a larger amount of text, for example when a more complicated definition won’t fit on a 2-up or 3-up card slide. This is useful for a larger amount of text, for example when a more complicated definition won’t fit on a 2-up or 3-up card slide. This is useful for a larger amount of text, for example when a 3-up card slide. This is useful for a larger amount of text, for example when a 3-up card slide.</a:t>
            </a:r>
          </a:p>
        </p:txBody>
      </p:sp>
    </p:spTree>
    <p:extLst>
      <p:ext uri="{BB962C8B-B14F-4D97-AF65-F5344CB8AC3E}">
        <p14:creationId xmlns:p14="http://schemas.microsoft.com/office/powerpoint/2010/main" val="128184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Numbered (2)">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928730"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1</a:t>
            </a:r>
          </a:p>
        </p:txBody>
      </p:sp>
      <p:sp>
        <p:nvSpPr>
          <p:cNvPr id="9" name="Text Placeholder 8"/>
          <p:cNvSpPr>
            <a:spLocks noGrp="1"/>
          </p:cNvSpPr>
          <p:nvPr>
            <p:ph type="body" sz="quarter" idx="11" hasCustomPrompt="1"/>
          </p:nvPr>
        </p:nvSpPr>
        <p:spPr>
          <a:xfrm>
            <a:off x="795130" y="2590800"/>
            <a:ext cx="4744280" cy="2922104"/>
          </a:xfrm>
          <a:prstGeom prst="rect">
            <a:avLst/>
          </a:prstGeom>
        </p:spPr>
        <p:txBody>
          <a:bodyPr/>
          <a:lstStyle>
            <a:lvl1pPr marL="0" marR="0" indent="0" algn="l" defTabSz="914676" rtl="0" eaLnBrk="1" fontAlgn="auto" latinLnBrk="0" hangingPunct="1">
              <a:lnSpc>
                <a:spcPct val="12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5" name="Text Placeholder 6"/>
          <p:cNvSpPr>
            <a:spLocks noGrp="1"/>
          </p:cNvSpPr>
          <p:nvPr>
            <p:ph type="body" sz="quarter" idx="12" hasCustomPrompt="1"/>
          </p:nvPr>
        </p:nvSpPr>
        <p:spPr>
          <a:xfrm>
            <a:off x="8812695" y="954158"/>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6665842" y="2590800"/>
            <a:ext cx="4744280" cy="2922104"/>
          </a:xfrm>
          <a:prstGeom prst="rect">
            <a:avLst/>
          </a:prstGeom>
        </p:spPr>
        <p:txBody>
          <a:bodyPr/>
          <a:lstStyle>
            <a:lvl1pPr marL="0" marR="0" indent="0" algn="l" defTabSz="914676" rtl="0" eaLnBrk="1" fontAlgn="auto" latinLnBrk="0" hangingPunct="1">
              <a:lnSpc>
                <a:spcPct val="130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Lorem ipsum dolor sit </a:t>
            </a:r>
            <a:r>
              <a:rPr lang="en-US" dirty="0" err="1"/>
              <a:t>amet</a:t>
            </a:r>
            <a:r>
              <a:rPr lang="en-US" dirty="0"/>
              <a:t>, </a:t>
            </a:r>
            <a:r>
              <a:rPr lang="en-US" dirty="0" err="1"/>
              <a:t>consectetur</a:t>
            </a:r>
            <a:r>
              <a:rPr lang="en-US" dirty="0"/>
              <a:t> </a:t>
            </a:r>
            <a:r>
              <a:rPr lang="en-US" dirty="0" err="1"/>
              <a:t>adipiscing</a:t>
            </a:r>
            <a:r>
              <a:rPr lang="en-US" dirty="0"/>
              <a:t>.</a:t>
            </a:r>
          </a:p>
        </p:txBody>
      </p:sp>
      <p:sp>
        <p:nvSpPr>
          <p:cNvPr id="4" name="Title 3"/>
          <p:cNvSpPr>
            <a:spLocks noGrp="1"/>
          </p:cNvSpPr>
          <p:nvPr>
            <p:ph type="title" hasCustomPrompt="1"/>
          </p:nvPr>
        </p:nvSpPr>
        <p:spPr/>
        <p:txBody>
          <a:bodyPr/>
          <a:lstStyle/>
          <a:p>
            <a:r>
              <a:rPr lang="en-US" dirty="0"/>
              <a:t>Short Title Goes Here</a:t>
            </a:r>
          </a:p>
        </p:txBody>
      </p:sp>
      <p:sp>
        <p:nvSpPr>
          <p:cNvPr id="13" name="Text Placeholder 12"/>
          <p:cNvSpPr>
            <a:spLocks noGrp="1"/>
          </p:cNvSpPr>
          <p:nvPr>
            <p:ph type="body" sz="quarter" idx="14" hasCustomPrompt="1"/>
          </p:nvPr>
        </p:nvSpPr>
        <p:spPr>
          <a:xfrm>
            <a:off x="6665914" y="1646238"/>
            <a:ext cx="4743450"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Short Title Goes Here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Numbered (3)">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2006774"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dirty="0"/>
              <a:t>1</a:t>
            </a:r>
          </a:p>
        </p:txBody>
      </p:sp>
      <p:sp>
        <p:nvSpPr>
          <p:cNvPr id="9" name="Text Placeholder 8"/>
          <p:cNvSpPr>
            <a:spLocks noGrp="1"/>
          </p:cNvSpPr>
          <p:nvPr>
            <p:ph type="body" sz="quarter" idx="11" hasCustomPrompt="1"/>
          </p:nvPr>
        </p:nvSpPr>
        <p:spPr>
          <a:xfrm>
            <a:off x="787644" y="2590800"/>
            <a:ext cx="2902226"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smtClean="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5" name="Text Placeholder 6"/>
          <p:cNvSpPr>
            <a:spLocks noGrp="1"/>
          </p:cNvSpPr>
          <p:nvPr>
            <p:ph type="body" sz="quarter" idx="12" hasCustomPrompt="1"/>
          </p:nvPr>
        </p:nvSpPr>
        <p:spPr>
          <a:xfrm>
            <a:off x="5864018"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2</a:t>
            </a:r>
          </a:p>
        </p:txBody>
      </p:sp>
      <p:sp>
        <p:nvSpPr>
          <p:cNvPr id="8" name="Text Placeholder 8"/>
          <p:cNvSpPr>
            <a:spLocks noGrp="1"/>
          </p:cNvSpPr>
          <p:nvPr>
            <p:ph type="body" sz="quarter" idx="13" hasCustomPrompt="1"/>
          </p:nvPr>
        </p:nvSpPr>
        <p:spPr>
          <a:xfrm>
            <a:off x="4646676"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p:txBody>
      </p:sp>
      <p:sp>
        <p:nvSpPr>
          <p:cNvPr id="4" name="Title 3"/>
          <p:cNvSpPr>
            <a:spLocks noGrp="1"/>
          </p:cNvSpPr>
          <p:nvPr>
            <p:ph type="title" hasCustomPrompt="1"/>
          </p:nvPr>
        </p:nvSpPr>
        <p:spPr>
          <a:xfrm>
            <a:off x="787643" y="1645838"/>
            <a:ext cx="2898648" cy="914573"/>
          </a:xfrm>
        </p:spPr>
        <p:txBody>
          <a:bodyPr/>
          <a:lstStyle/>
          <a:p>
            <a:r>
              <a:rPr lang="en-US"/>
              <a:t>1-2 Words</a:t>
            </a:r>
          </a:p>
        </p:txBody>
      </p:sp>
      <p:sp>
        <p:nvSpPr>
          <p:cNvPr id="13" name="Text Placeholder 12"/>
          <p:cNvSpPr>
            <a:spLocks noGrp="1"/>
          </p:cNvSpPr>
          <p:nvPr>
            <p:ph type="body" sz="quarter" idx="14" hasCustomPrompt="1"/>
          </p:nvPr>
        </p:nvSpPr>
        <p:spPr>
          <a:xfrm>
            <a:off x="4646676"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dirty="0"/>
              <a:t>1-2 Words</a:t>
            </a:r>
          </a:p>
        </p:txBody>
      </p:sp>
      <p:sp>
        <p:nvSpPr>
          <p:cNvPr id="10" name="Text Placeholder 6"/>
          <p:cNvSpPr>
            <a:spLocks noGrp="1"/>
          </p:cNvSpPr>
          <p:nvPr>
            <p:ph type="body" sz="quarter" idx="15" hasCustomPrompt="1"/>
          </p:nvPr>
        </p:nvSpPr>
        <p:spPr>
          <a:xfrm>
            <a:off x="9720401" y="938120"/>
            <a:ext cx="463964" cy="529673"/>
          </a:xfrm>
          <a:prstGeom prst="rect">
            <a:avLst/>
          </a:prstGeom>
        </p:spPr>
        <p:txBody>
          <a:bodyPr anchor="ctr"/>
          <a:lstStyle>
            <a:lvl1pPr marL="0" indent="0" algn="ctr">
              <a:buNone/>
              <a:defRPr b="1" i="0">
                <a:solidFill>
                  <a:srgbClr val="0077B5"/>
                </a:solidFill>
                <a:latin typeface="Source Sans Pro Semibold" charset="0"/>
                <a:ea typeface="Source Sans Pro Semibold" charset="0"/>
                <a:cs typeface="Source Sans Pro Semibold" charset="0"/>
              </a:defRPr>
            </a:lvl1pPr>
          </a:lstStyle>
          <a:p>
            <a:pPr lvl="0"/>
            <a:r>
              <a:rPr lang="en-US"/>
              <a:t>3</a:t>
            </a:r>
          </a:p>
        </p:txBody>
      </p:sp>
      <p:sp>
        <p:nvSpPr>
          <p:cNvPr id="11" name="Text Placeholder 8"/>
          <p:cNvSpPr>
            <a:spLocks noGrp="1"/>
          </p:cNvSpPr>
          <p:nvPr>
            <p:ph type="body" sz="quarter" idx="16" hasCustomPrompt="1"/>
          </p:nvPr>
        </p:nvSpPr>
        <p:spPr>
          <a:xfrm>
            <a:off x="8503059" y="2590800"/>
            <a:ext cx="2898648" cy="2922104"/>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lang="en-US" sz="2400" b="0" i="0">
                <a:effectLst/>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
        <p:nvSpPr>
          <p:cNvPr id="12" name="Text Placeholder 12"/>
          <p:cNvSpPr>
            <a:spLocks noGrp="1"/>
          </p:cNvSpPr>
          <p:nvPr>
            <p:ph type="body" sz="quarter" idx="17" hasCustomPrompt="1"/>
          </p:nvPr>
        </p:nvSpPr>
        <p:spPr>
          <a:xfrm>
            <a:off x="8503059" y="1646238"/>
            <a:ext cx="2898648" cy="914400"/>
          </a:xfrm>
          <a:prstGeom prst="rect">
            <a:avLst/>
          </a:prstGeom>
        </p:spPr>
        <p:txBody>
          <a:bodyPr anchor="ctr"/>
          <a:lstStyle>
            <a:lvl1pPr marL="0" indent="0" algn="ctr">
              <a:spcBef>
                <a:spcPts val="0"/>
              </a:spcBef>
              <a:buNone/>
              <a:defRPr sz="3400" b="1" i="0">
                <a:solidFill>
                  <a:srgbClr val="404145"/>
                </a:solidFill>
                <a:latin typeface="Source Sans Pro Semibold" charset="0"/>
                <a:ea typeface="Source Sans Pro Semibold" charset="0"/>
                <a:cs typeface="Source Sans Pro Semibold" charset="0"/>
              </a:defRPr>
            </a:lvl1pPr>
          </a:lstStyle>
          <a:p>
            <a:pPr lvl="0"/>
            <a:r>
              <a:rPr lang="en-US"/>
              <a:t>1-2 Words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 Topic or Question and Definition">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marL="0" marR="0" indent="0" algn="l" defTabSz="914676" rtl="0" eaLnBrk="1" fontAlgn="auto" latinLnBrk="0" hangingPunct="1">
              <a:lnSpc>
                <a:spcPct val="90000"/>
              </a:lnSpc>
              <a:spcBef>
                <a:spcPct val="0"/>
              </a:spcBef>
              <a:spcAft>
                <a:spcPts val="0"/>
              </a:spcAft>
              <a:buClrTx/>
              <a:buSzTx/>
              <a:buFontTx/>
              <a:buNone/>
              <a:tabLst/>
              <a:defRPr lang="en-US" b="1" baseline="0" smtClean="0">
                <a:effectLst/>
              </a:defRPr>
            </a:lvl1pPr>
          </a:lstStyle>
          <a:p>
            <a:r>
              <a:rPr lang="en-US" dirty="0"/>
              <a:t>What if you have a question to ask?</a:t>
            </a:r>
          </a:p>
        </p:txBody>
      </p:sp>
      <p:sp>
        <p:nvSpPr>
          <p:cNvPr id="3" name="Text Placeholder 2"/>
          <p:cNvSpPr>
            <a:spLocks noGrp="1"/>
          </p:cNvSpPr>
          <p:nvPr>
            <p:ph type="body" sz="quarter" idx="10" hasCustomPrompt="1"/>
          </p:nvPr>
        </p:nvSpPr>
        <p:spPr>
          <a:xfrm>
            <a:off x="802588" y="2120351"/>
            <a:ext cx="10586138" cy="3339065"/>
          </a:xfrm>
          <a:prstGeom prst="rect">
            <a:avLst/>
          </a:prstGeom>
        </p:spPr>
        <p:txBody>
          <a:bodyPr/>
          <a:lstStyle>
            <a:lvl1pPr marL="0" marR="0" indent="0" algn="l" defTabSz="914676" rtl="0" eaLnBrk="1" fontAlgn="auto" latinLnBrk="0" hangingPunct="1">
              <a:lnSpc>
                <a:spcPct val="122000"/>
              </a:lnSpc>
              <a:spcBef>
                <a:spcPts val="0"/>
              </a:spcBef>
              <a:spcAft>
                <a:spcPts val="2400"/>
              </a:spcAft>
              <a:buClrTx/>
              <a:buSzTx/>
              <a:buFont typeface="Arial"/>
              <a:buNone/>
              <a:tabLst/>
              <a:defRPr b="0" i="0" baseline="0">
                <a:solidFill>
                  <a:srgbClr val="404145"/>
                </a:solidFill>
                <a:latin typeface="Source Sans Pro" charset="0"/>
                <a:ea typeface="Source Sans Pro" charset="0"/>
                <a:cs typeface="Source Sans Pro" charset="0"/>
              </a:defRPr>
            </a:lvl1pPr>
          </a:lstStyle>
          <a:p>
            <a:pPr marL="0" marR="0" lvl="0" indent="0" algn="l" defTabSz="914676" rtl="0" eaLnBrk="1" fontAlgn="auto" latinLnBrk="0" hangingPunct="1">
              <a:lnSpc>
                <a:spcPct val="130000"/>
              </a:lnSpc>
              <a:spcBef>
                <a:spcPts val="0"/>
              </a:spcBef>
              <a:spcAft>
                <a:spcPts val="2400"/>
              </a:spcAft>
              <a:buClrTx/>
              <a:buSzTx/>
              <a:buFont typeface="Arial"/>
              <a:buNone/>
              <a:tabLst/>
              <a:defRPr/>
            </a:pPr>
            <a:r>
              <a:rPr lang="en-US" dirty="0"/>
              <a:t>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Lorem ipsum dolor sit </a:t>
            </a:r>
            <a:r>
              <a:rPr lang="en-US" dirty="0" err="1"/>
              <a:t>amet</a:t>
            </a:r>
            <a:r>
              <a:rPr lang="en-US" dirty="0"/>
              <a:t>, </a:t>
            </a:r>
            <a:r>
              <a:rPr lang="en-US" dirty="0" err="1"/>
              <a:t>coctetur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0159252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5030A-17B8-4363-9D87-23B4EC134E8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492964E-5782-430B-B0C4-D92CED6DE4B5}"/>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AB5734F-BE8A-40D8-9704-C16E08A4DD4A}"/>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AC6D4301-1756-4460-8CEB-EA226E421B9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56594E7-873D-4AFF-9ED7-A83313D4542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2576778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92DEC3-6CE4-4F19-9B64-1A349788B93F}"/>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68DF826D-1BA6-4CF8-8685-943E4A5613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25D4E527-A356-484A-9474-05218372200A}"/>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42C5EB41-AE28-4803-99D2-DACA85300DC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D82C1C1-B34F-435C-89CC-F0587E8DC88C}"/>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3334188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EDF393-DE86-46EC-BE72-8E752993498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22272973-15F2-40C5-8EA3-64CCF8F070B6}"/>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35BD4E95-2B3A-4C7B-904A-D05748B3B937}"/>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827E94C-602E-47EE-B0F4-F5F6D6F47F5F}"/>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6" name="Espaço Reservado para Rodapé 5">
            <a:extLst>
              <a:ext uri="{FF2B5EF4-FFF2-40B4-BE49-F238E27FC236}">
                <a16:creationId xmlns:a16="http://schemas.microsoft.com/office/drawing/2014/main" id="{6A3DEF7F-029D-4E81-9A31-8C9DCE6DD8E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D0C3F8E-BB37-4E25-B480-54596ACAECB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27282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ne of Text without Titl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351729"/>
            <a:ext cx="7142028" cy="4184375"/>
          </a:xfrm>
          <a:prstGeom prst="rect">
            <a:avLst/>
          </a:prstGeom>
        </p:spPr>
        <p:txBody>
          <a:bodyPr anchor="ctr"/>
          <a:lstStyle>
            <a:lvl1pPr marL="0" marR="0" indent="0" algn="ctr"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Tree>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131DCC-6FF9-4846-8F71-488314D445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B5FCD62-5587-4BAB-BB9B-72BA4058B8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21E5DA1D-AFB3-457F-9775-41909F487EC1}"/>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E760080-DF85-4052-BD05-FF0176D047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47D5AD3A-03C4-4D2F-A3BA-C66EC57836E6}"/>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017D719D-6A6E-431C-84DB-737D8A8FF5A9}"/>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8" name="Espaço Reservado para Rodapé 7">
            <a:extLst>
              <a:ext uri="{FF2B5EF4-FFF2-40B4-BE49-F238E27FC236}">
                <a16:creationId xmlns:a16="http://schemas.microsoft.com/office/drawing/2014/main" id="{C129DFFC-6B57-48A5-9D95-CD9AF5D1695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2521119-F4F2-4A36-A1A6-298F61C18240}"/>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9632191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2F4362-0E2B-40FF-B620-9DF7946BEF0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82F75B8-04EE-49D7-B4C5-8D3CCE92EDFE}"/>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4" name="Espaço Reservado para Rodapé 3">
            <a:extLst>
              <a:ext uri="{FF2B5EF4-FFF2-40B4-BE49-F238E27FC236}">
                <a16:creationId xmlns:a16="http://schemas.microsoft.com/office/drawing/2014/main" id="{97C44C7D-11A9-423C-AC41-178A8A6F76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C11B6EE0-DDBF-4DB0-B698-C9332CC85CB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689026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1B36DA-2141-4705-8D58-CD9B710C54D3}"/>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3" name="Espaço Reservado para Rodapé 2">
            <a:extLst>
              <a:ext uri="{FF2B5EF4-FFF2-40B4-BE49-F238E27FC236}">
                <a16:creationId xmlns:a16="http://schemas.microsoft.com/office/drawing/2014/main" id="{718BCFA4-D4ED-44B4-9A66-B751936D998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1519D62-0549-4177-BBA4-ACF28A81DB85}"/>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24911762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9667-3E92-474E-A4CF-1AB1FEA45EDD}"/>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0756F353-20CF-44C8-8DAA-F37C12FD46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F3CD168-745D-49F4-9A3D-467799CC20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9F559158-01C1-4DA5-99F3-5FD805D64D51}"/>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6" name="Espaço Reservado para Rodapé 5">
            <a:extLst>
              <a:ext uri="{FF2B5EF4-FFF2-40B4-BE49-F238E27FC236}">
                <a16:creationId xmlns:a16="http://schemas.microsoft.com/office/drawing/2014/main" id="{355C9204-6AEC-4947-963F-E41B4ADAD45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A267394-9D98-4E6C-B84B-835A81555E4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12320848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DBD15-A932-4F48-BFEF-CA4C02469D4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2A84970-F199-40A4-A6B9-6014D2EC07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CDC440D-416E-47B6-9E75-D0FB4374E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C2B09F3-EF42-4309-A228-F89EB3B1AD3C}"/>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6" name="Espaço Reservado para Rodapé 5">
            <a:extLst>
              <a:ext uri="{FF2B5EF4-FFF2-40B4-BE49-F238E27FC236}">
                <a16:creationId xmlns:a16="http://schemas.microsoft.com/office/drawing/2014/main" id="{FE82B175-F8BE-40CB-A60D-A561D46FA8B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EDF760A-2120-462C-8821-79CD1A521B22}"/>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7324202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E61C69-8627-4360-90DE-827F84A3EF37}"/>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4E571EA-AFB4-4BB1-BE78-B65C971F405E}"/>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311C957-39BC-4194-9F79-2A9019F84E1E}"/>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EF919F1-8569-4943-828D-DA327D06B5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BFBA92-80FB-4261-91AF-C37F5C1364CF}"/>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33391890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3B2650F-6151-4544-9CC1-F1747580155B}"/>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AA0386A-22EE-4DA6-9705-5D060CFFF7DD}"/>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F8C3692-B8FA-4DDF-8970-C46F46047A9D}"/>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C2F96FB2-51A8-4290-B6DF-770C1A747B0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26AC0E2-7333-4957-97DD-4CC28CB61F77}"/>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4812729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7429007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057730-1988-468B-8899-4ECD024F20D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46A7E725-FE3A-4475-8233-1C1DAF2DE6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CD16923-278A-4EA8-8DDA-D0205D4595C1}"/>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EC8FD2C1-131A-469C-97B6-BFEF6387B5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EDA2404-7440-4E7E-A5FA-7638F8A8E1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52166130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D96A-50CF-466C-8C94-659EAF3F145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1C058A-3CEC-4F15-B1CA-E82080A09057}"/>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60AD0F8-25F4-4FF2-AE0A-067570686947}"/>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741DA096-EC6E-4B97-A1C1-450B94F5481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8CAC77-F4AE-453E-A8CF-B17D8B94DBD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422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2531165" y="1865070"/>
            <a:ext cx="7142028" cy="2498382"/>
          </a:xfrm>
          <a:prstGeom prst="rect">
            <a:avLst/>
          </a:prstGeom>
        </p:spPr>
        <p:txBody>
          <a:bodyPr anchor="t"/>
          <a:lstStyle>
            <a:lvl1pPr marL="0" marR="0" indent="0" algn="l" defTabSz="914676" rtl="0" eaLnBrk="1" fontAlgn="auto" latinLnBrk="0" hangingPunct="1">
              <a:lnSpc>
                <a:spcPct val="13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7"/>
          <p:cNvSpPr>
            <a:spLocks noGrp="1"/>
          </p:cNvSpPr>
          <p:nvPr>
            <p:ph type="body" sz="quarter" idx="11" hasCustomPrompt="1"/>
          </p:nvPr>
        </p:nvSpPr>
        <p:spPr>
          <a:xfrm>
            <a:off x="2531165" y="4363452"/>
            <a:ext cx="7142028" cy="797918"/>
          </a:xfrm>
          <a:prstGeom prst="rect">
            <a:avLst/>
          </a:prstGeom>
        </p:spPr>
        <p:txBody>
          <a:bodyPr anchor="t"/>
          <a:lstStyle>
            <a:lvl1pPr marL="0" marR="0" indent="0" algn="r" defTabSz="914676" rtl="0" eaLnBrk="1" fontAlgn="auto" latinLnBrk="0" hangingPunct="1">
              <a:lnSpc>
                <a:spcPct val="120000"/>
              </a:lnSpc>
              <a:spcBef>
                <a:spcPts val="0"/>
              </a:spcBef>
              <a:spcAft>
                <a:spcPts val="2800"/>
              </a:spcAft>
              <a:buClrTx/>
              <a:buSzTx/>
              <a:buFont typeface="Arial"/>
              <a:buNone/>
              <a:tabLst/>
              <a:defRPr lang="en-US" sz="2800" b="0" i="0" baseline="0" smtClean="0">
                <a:solidFill>
                  <a:schemeClr val="bg1"/>
                </a:solidFill>
                <a:effectLst/>
                <a:latin typeface="Source Sans Pro" charset="0"/>
                <a:ea typeface="Source Sans Pro" charset="0"/>
                <a:cs typeface="Source Sans Pro" charset="0"/>
              </a:defRPr>
            </a:lvl1pPr>
          </a:lstStyle>
          <a:p>
            <a:pPr lvl="0"/>
            <a:r>
              <a:rPr lang="en-US" dirty="0"/>
              <a:t>– John Doe</a:t>
            </a:r>
          </a:p>
        </p:txBody>
      </p:sp>
    </p:spTree>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74DDA-4805-43A7-8E29-7861FAED5A1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F259CDF-2A7A-4CEB-A51F-49E8E6AAED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7BD71D2-FA7B-4962-8C84-DECA910E83F7}"/>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C1C0FA4-0523-47D3-99A8-EE333288F34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1C03269-E19B-488F-8202-C4A7F8551AC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6873735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E6A03-5A45-4556-ABCF-9853B97D38E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7F082D1C-EF17-43FC-8D3A-801118F0E99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2BDE1B3-AE86-4379-8292-C26457802A6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4B7FEBE-8F3C-47BE-B9F0-BFAD9CA4743D}"/>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6" name="Espaço Reservado para Rodapé 5">
            <a:extLst>
              <a:ext uri="{FF2B5EF4-FFF2-40B4-BE49-F238E27FC236}">
                <a16:creationId xmlns:a16="http://schemas.microsoft.com/office/drawing/2014/main" id="{A0DBAE0D-380B-43D6-9A5B-7D46333E842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533AC58-839C-4AE9-A4ED-C5EEFB610326}"/>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2488212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330700-8EFC-4353-A47F-F90334121AA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5505E59B-9861-4A76-93F9-3106C070C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236986-E6D5-48E7-BA80-9A5CB98FE5C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B7EA0479-CFA4-48E6-8FD3-CA75977CCA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EB36C495-1439-407C-8DC5-97B60CF4DA7C}"/>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B34802DD-273E-4AE8-B1F9-6613388142AF}"/>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8" name="Espaço Reservado para Rodapé 7">
            <a:extLst>
              <a:ext uri="{FF2B5EF4-FFF2-40B4-BE49-F238E27FC236}">
                <a16:creationId xmlns:a16="http://schemas.microsoft.com/office/drawing/2014/main" id="{94E34C29-4902-49B5-8768-5263E2D20335}"/>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66C93C6-772C-4AA8-9D4B-CD4E24E3D6F8}"/>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0934662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D3C9B-25A3-41D3-A465-E0B2432F7094}"/>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2FEC4F-3F02-4298-89A5-B397DFCE3408}"/>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4" name="Espaço Reservado para Rodapé 3">
            <a:extLst>
              <a:ext uri="{FF2B5EF4-FFF2-40B4-BE49-F238E27FC236}">
                <a16:creationId xmlns:a16="http://schemas.microsoft.com/office/drawing/2014/main" id="{2A0FD09A-71C3-4010-96F0-39AD235E574D}"/>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48AB5A82-B3B6-4A97-97F6-683ED32116F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1046325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5A91EA98-A7BB-4720-927F-A1E3645520DE}"/>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3" name="Espaço Reservado para Rodapé 2">
            <a:extLst>
              <a:ext uri="{FF2B5EF4-FFF2-40B4-BE49-F238E27FC236}">
                <a16:creationId xmlns:a16="http://schemas.microsoft.com/office/drawing/2014/main" id="{341422FC-2939-4933-A96D-02BDA11314D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308CB44F-9DE4-4BCA-9228-28451AE6772F}"/>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53681636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E2F54-B077-48A4-971A-78E622210A0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7CAC39A-763F-47D8-8BC5-0BFF2F38AD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0E46F72-66AA-4D5C-92C7-D60015FD7B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3F69F36-B4F6-4610-8E83-979378D6D7E6}"/>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6" name="Espaço Reservado para Rodapé 5">
            <a:extLst>
              <a:ext uri="{FF2B5EF4-FFF2-40B4-BE49-F238E27FC236}">
                <a16:creationId xmlns:a16="http://schemas.microsoft.com/office/drawing/2014/main" id="{DECF56D0-9A3E-4625-B1C6-F662732E711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D6C7851-5602-4C08-9A79-FF876716D550}"/>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4420234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3856-7CF1-421C-AEEB-77388430F8F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C930FA15-DC33-4ADA-BAE8-36814DCF29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3F4DCE64-D52E-4E15-89E9-D726E48A76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9BDD9B3-9843-4697-AC3F-7B2F5C81579F}"/>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6" name="Espaço Reservado para Rodapé 5">
            <a:extLst>
              <a:ext uri="{FF2B5EF4-FFF2-40B4-BE49-F238E27FC236}">
                <a16:creationId xmlns:a16="http://schemas.microsoft.com/office/drawing/2014/main" id="{5D621E85-FA8B-4FEA-AEEC-85C5AD26BFA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4B63C-3064-4850-B2E4-736DD9546822}"/>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177787526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1995A-0A89-476A-9F75-DE9B71CC4570}"/>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9258ED2C-47E9-4B6C-94F8-615CF571787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DAC23ED-699D-403F-8C10-E72715F78B09}"/>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7B8C1305-20AC-49C2-80CB-908C973CB58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FE87FE7-31B9-48C8-8B27-21A2560A2B69}"/>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35787806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E1C79-1E6F-40DA-8C56-C39D208B42C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151003F-AE85-4658-8BFD-5036C147BAB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CDDF489-5682-46EB-B0D7-CDFB02E5E2A2}"/>
              </a:ext>
            </a:extLst>
          </p:cNvPr>
          <p:cNvSpPr>
            <a:spLocks noGrp="1"/>
          </p:cNvSpPr>
          <p:nvPr>
            <p:ph type="dt" sz="half" idx="10"/>
          </p:nvPr>
        </p:nvSpPr>
        <p:spPr/>
        <p:txBody>
          <a:body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DBDE119C-AF5B-435B-AAE6-FBE0BADDDB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9755C49-F260-4C32-86A9-746A705B3D04}"/>
              </a:ext>
            </a:extLst>
          </p:cNvPr>
          <p:cNvSpPr>
            <a:spLocks noGrp="1"/>
          </p:cNvSpPr>
          <p:nvPr>
            <p:ph type="sldNum" sz="quarter" idx="12"/>
          </p:nvPr>
        </p:nvSpPr>
        <p:spPr/>
        <p:txBody>
          <a:bodyPr/>
          <a:lstStyle/>
          <a:p>
            <a:fld id="{DE1697DA-CDF3-4035-AD39-A43DC315D58D}" type="slidenum">
              <a:rPr lang="pt-BR" smtClean="0"/>
              <a:t>‹nº›</a:t>
            </a:fld>
            <a:endParaRPr lang="pt-BR"/>
          </a:p>
        </p:txBody>
      </p:sp>
    </p:spTree>
    <p:extLst>
      <p:ext uri="{BB962C8B-B14F-4D97-AF65-F5344CB8AC3E}">
        <p14:creationId xmlns:p14="http://schemas.microsoft.com/office/powerpoint/2010/main" val="26425159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Stripe with Title fo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Diagram or Images</a:t>
            </a:r>
          </a:p>
        </p:txBody>
      </p:sp>
    </p:spTree>
    <p:extLst>
      <p:ext uri="{BB962C8B-B14F-4D97-AF65-F5344CB8AC3E}">
        <p14:creationId xmlns:p14="http://schemas.microsoft.com/office/powerpoint/2010/main" val="236922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s Short">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lvl1pPr>
              <a:defRPr baseline="0"/>
            </a:lvl1pPr>
          </a:lstStyle>
          <a:p>
            <a:r>
              <a:rPr lang="en-US"/>
              <a:t>Short Bullets</a:t>
            </a:r>
          </a:p>
        </p:txBody>
      </p:sp>
      <p:sp>
        <p:nvSpPr>
          <p:cNvPr id="9" name="Text Placeholder 8"/>
          <p:cNvSpPr>
            <a:spLocks noGrp="1"/>
          </p:cNvSpPr>
          <p:nvPr>
            <p:ph type="body" sz="quarter" idx="10" hasCustomPrompt="1"/>
          </p:nvPr>
        </p:nvSpPr>
        <p:spPr>
          <a:xfrm>
            <a:off x="1028700" y="1962082"/>
            <a:ext cx="10224881" cy="4292600"/>
          </a:xfrm>
          <a:prstGeom prst="rect">
            <a:avLst/>
          </a:prstGeom>
        </p:spPr>
        <p:txBody>
          <a:bodyPr/>
          <a:lstStyle>
            <a:lvl1pPr marL="292698" indent="-292698">
              <a:lnSpc>
                <a:spcPct val="122000"/>
              </a:lnSpc>
              <a:spcBef>
                <a:spcPts val="0"/>
              </a:spcBef>
              <a:spcAft>
                <a:spcPts val="2800"/>
              </a:spcAft>
              <a:buSzPct val="125000"/>
              <a:defRPr b="0" i="0" baseline="0">
                <a:solidFill>
                  <a:srgbClr val="404145"/>
                </a:solidFill>
                <a:latin typeface="Source Sans Pro" charset="0"/>
                <a:ea typeface="Source Sans Pro" charset="0"/>
                <a:cs typeface="Source Sans Pro" charset="0"/>
              </a:defRPr>
            </a:lvl1pPr>
            <a:lvl2pPr marL="292698" indent="-292698">
              <a:lnSpc>
                <a:spcPct val="112000"/>
              </a:lnSpc>
              <a:spcAft>
                <a:spcPts val="3400"/>
              </a:spcAft>
              <a:buSzPct val="125000"/>
              <a:defRPr/>
            </a:lvl2pPr>
            <a:lvl3pPr marL="292698" indent="-292698">
              <a:lnSpc>
                <a:spcPct val="112000"/>
              </a:lnSpc>
              <a:spcAft>
                <a:spcPts val="3400"/>
              </a:spcAft>
              <a:buSzPct val="125000"/>
              <a:defRPr/>
            </a:lvl3pPr>
            <a:lvl4pPr marL="292698" indent="-292698">
              <a:lnSpc>
                <a:spcPct val="112000"/>
              </a:lnSpc>
              <a:spcAft>
                <a:spcPts val="3400"/>
              </a:spcAft>
              <a:buSzPct val="125000"/>
              <a:defRPr/>
            </a:lvl4pPr>
            <a:lvl5pPr marL="292698" indent="-292698">
              <a:lnSpc>
                <a:spcPct val="112000"/>
              </a:lnSpc>
              <a:spcAft>
                <a:spcPts val="3400"/>
              </a:spcAft>
              <a:buSzPct val="125000"/>
              <a:defRPr/>
            </a:lvl5pPr>
          </a:lstStyle>
          <a:p>
            <a:pPr lvl="0"/>
            <a:r>
              <a:rPr lang="en-US" dirty="0"/>
              <a:t>Short and clear bullets placed here</a:t>
            </a:r>
          </a:p>
          <a:p>
            <a:pPr lvl="0"/>
            <a:r>
              <a:rPr lang="en-US" dirty="0"/>
              <a:t>If you have longer statements</a:t>
            </a:r>
          </a:p>
          <a:p>
            <a:pPr lvl="0"/>
            <a:r>
              <a:rPr lang="en-US" dirty="0"/>
              <a:t>Please use the master slide created specially for that</a:t>
            </a:r>
          </a:p>
          <a:p>
            <a:pPr lvl="0"/>
            <a:r>
              <a:rPr lang="en-US" dirty="0"/>
              <a:t>4th statement here</a:t>
            </a:r>
          </a:p>
          <a:p>
            <a:pPr lvl="0"/>
            <a:r>
              <a:rPr lang="en-US" dirty="0"/>
              <a:t>Need more than 5 bullets, please create additional slide</a:t>
            </a:r>
          </a:p>
        </p:txBody>
      </p:sp>
    </p:spTree>
    <p:extLst>
      <p:ext uri="{BB962C8B-B14F-4D97-AF65-F5344CB8AC3E}">
        <p14:creationId xmlns:p14="http://schemas.microsoft.com/office/powerpoint/2010/main" val="15970967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estilo do título mestre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10/9/2022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‹nº›</a:t>
            </a:fld>
            <a:endParaRPr lang="en-US" dirty="0"/>
          </a:p>
        </p:txBody>
      </p:sp>
    </p:spTree>
    <p:extLst>
      <p:ext uri="{BB962C8B-B14F-4D97-AF65-F5344CB8AC3E}">
        <p14:creationId xmlns:p14="http://schemas.microsoft.com/office/powerpoint/2010/main" val="2436642215"/>
      </p:ext>
    </p:extLst>
  </p:cSld>
  <p:clrMapOvr>
    <a:masterClrMapping/>
  </p:clrMapOvr>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A8EDF8-C620-4385-BC7F-22D0798D28D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86B4A33-22DE-4AD2-A81B-247D43CB46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38FDC15B-39B1-414D-AC6B-E7CA5B739013}"/>
              </a:ext>
            </a:extLst>
          </p:cNvPr>
          <p:cNvSpPr>
            <a:spLocks noGrp="1"/>
          </p:cNvSpPr>
          <p:nvPr>
            <p:ph type="dt" sz="half" idx="10"/>
          </p:nvPr>
        </p:nvSpPr>
        <p:spPr/>
        <p:txBody>
          <a:body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BBFA4F9-691D-4AFF-804E-F02480F2C8A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91C0395-05BB-4913-A3FB-5DC9D7D29B48}"/>
              </a:ext>
            </a:extLst>
          </p:cNvPr>
          <p:cNvSpPr>
            <a:spLocks noGrp="1"/>
          </p:cNvSpPr>
          <p:nvPr>
            <p:ph type="sldNum" sz="quarter" idx="12"/>
          </p:nvPr>
        </p:nvSpPr>
        <p:spPr/>
        <p:txBody>
          <a:bodyPr/>
          <a:lstStyle/>
          <a:p>
            <a:fld id="{7FEA45FF-8CD2-4696-A90B-040293FA6421}" type="slidenum">
              <a:rPr lang="pt-BR" smtClean="0"/>
              <a:t>‹nº›</a:t>
            </a:fld>
            <a:endParaRPr lang="pt-BR"/>
          </a:p>
        </p:txBody>
      </p:sp>
    </p:spTree>
    <p:extLst>
      <p:ext uri="{BB962C8B-B14F-4D97-AF65-F5344CB8AC3E}">
        <p14:creationId xmlns:p14="http://schemas.microsoft.com/office/powerpoint/2010/main" val="1213235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with Sentence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 Sentences</a:t>
            </a:r>
          </a:p>
        </p:txBody>
      </p:sp>
      <p:sp>
        <p:nvSpPr>
          <p:cNvPr id="6" name="Text Placeholder 5"/>
          <p:cNvSpPr>
            <a:spLocks noGrp="1"/>
          </p:cNvSpPr>
          <p:nvPr>
            <p:ph type="body" sz="quarter" idx="10" hasCustomPrompt="1"/>
          </p:nvPr>
        </p:nvSpPr>
        <p:spPr>
          <a:xfrm>
            <a:off x="1028700" y="1938133"/>
            <a:ext cx="10225088" cy="4288536"/>
          </a:xfrm>
          <a:prstGeom prst="rect">
            <a:avLst/>
          </a:prstGeom>
        </p:spPr>
        <p:txBody>
          <a:bodyPr/>
          <a:lstStyle>
            <a:lvl1pPr marL="292698" marR="0" indent="-292698" algn="l" defTabSz="914676" rtl="0" eaLnBrk="1" fontAlgn="auto" latinLnBrk="0" hangingPunct="1">
              <a:lnSpc>
                <a:spcPct val="122000"/>
              </a:lnSpc>
              <a:spcBef>
                <a:spcPts val="0"/>
              </a:spcBef>
              <a:spcAft>
                <a:spcPts val="2800"/>
              </a:spcAft>
              <a:buClrTx/>
              <a:buSzTx/>
              <a:buFont typeface="Arial"/>
              <a:buChar char="•"/>
              <a:tabLst/>
              <a:defRPr lang="en-US" b="0" i="0" baseline="0" smtClean="0">
                <a:solidFill>
                  <a:srgbClr val="404145"/>
                </a:solidFill>
                <a:effectLst/>
                <a:latin typeface="Source Sans Pro" charset="0"/>
                <a:ea typeface="Source Sans Pro" charset="0"/>
                <a:cs typeface="Source Sans Pro" charset="0"/>
              </a:defRPr>
            </a:lvl1pPr>
            <a:lvl2pPr marL="292698" indent="-292698">
              <a:lnSpc>
                <a:spcPct val="112000"/>
              </a:lnSpc>
              <a:spcAft>
                <a:spcPts val="3400"/>
              </a:spcAft>
              <a:defRPr sz="2400" b="0" i="0">
                <a:solidFill>
                  <a:srgbClr val="404145"/>
                </a:solidFill>
                <a:latin typeface="Avenir Book" charset="0"/>
                <a:ea typeface="Avenir Book" charset="0"/>
                <a:cs typeface="Avenir Book" charset="0"/>
              </a:defRPr>
            </a:lvl2pPr>
          </a:lstStyle>
          <a:p>
            <a:pPr lvl="0"/>
            <a:r>
              <a:rPr lang="en-US" dirty="0"/>
              <a:t>Here is where explanations or definitions can go. Try and keep each bullet 2-3 lines max.</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a:t>
            </a:r>
          </a:p>
          <a:p>
            <a:pPr lvl="0"/>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Bullets with Sub-bullets</a:t>
            </a:r>
          </a:p>
        </p:txBody>
      </p:sp>
      <p:sp>
        <p:nvSpPr>
          <p:cNvPr id="8" name="Text Placeholder 7"/>
          <p:cNvSpPr>
            <a:spLocks noGrp="1"/>
          </p:cNvSpPr>
          <p:nvPr>
            <p:ph type="body" sz="quarter" idx="10"/>
          </p:nvPr>
        </p:nvSpPr>
        <p:spPr>
          <a:xfrm>
            <a:off x="1028700" y="1916596"/>
            <a:ext cx="10210800" cy="4267200"/>
          </a:xfrm>
          <a:prstGeom prst="rect">
            <a:avLst/>
          </a:prstGeom>
        </p:spPr>
        <p:txBody>
          <a:bodyPr/>
          <a:lstStyle>
            <a:lvl1pPr marL="0" indent="0">
              <a:lnSpc>
                <a:spcPct val="112000"/>
              </a:lnSpc>
              <a:spcBef>
                <a:spcPts val="0"/>
              </a:spcBef>
              <a:spcAft>
                <a:spcPts val="2800"/>
              </a:spcAft>
              <a:buNone/>
              <a:defRPr b="1" i="0">
                <a:solidFill>
                  <a:srgbClr val="404145"/>
                </a:solidFill>
                <a:latin typeface="Source Sans Pro Semibold" charset="0"/>
                <a:ea typeface="Source Sans Pro Semibold" charset="0"/>
                <a:cs typeface="Source Sans Pro Semibold" charset="0"/>
              </a:defRPr>
            </a:lvl1pPr>
            <a:lvl2pPr indent="-292698">
              <a:lnSpc>
                <a:spcPct val="112000"/>
              </a:lnSpc>
              <a:spcBef>
                <a:spcPts val="0"/>
              </a:spcBef>
              <a:spcAft>
                <a:spcPts val="2400"/>
              </a:spcAft>
              <a:buSzPct val="125000"/>
              <a:defRPr b="0" i="0">
                <a:solidFill>
                  <a:srgbClr val="404145"/>
                </a:solidFill>
                <a:latin typeface="Source Sans Pro" charset="0"/>
                <a:ea typeface="Source Sans Pro" charset="0"/>
                <a:cs typeface="Source Sans Pro" charset="0"/>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4" pos="7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Numbered with Sub-bullets">
    <p:spTree>
      <p:nvGrpSpPr>
        <p:cNvPr id="1" name=""/>
        <p:cNvGrpSpPr/>
        <p:nvPr/>
      </p:nvGrpSpPr>
      <p:grpSpPr>
        <a:xfrm>
          <a:off x="0" y="0"/>
          <a:ext cx="0" cy="0"/>
          <a:chOff x="0" y="0"/>
          <a:chExt cx="0" cy="0"/>
        </a:xfrm>
      </p:grpSpPr>
      <p:sp>
        <p:nvSpPr>
          <p:cNvPr id="7" name="Title 6"/>
          <p:cNvSpPr>
            <a:spLocks noGrp="1"/>
          </p:cNvSpPr>
          <p:nvPr>
            <p:ph type="title" hasCustomPrompt="1"/>
          </p:nvPr>
        </p:nvSpPr>
        <p:spPr/>
        <p:txBody>
          <a:bodyPr/>
          <a:lstStyle/>
          <a:p>
            <a:r>
              <a:rPr lang="en-US"/>
              <a:t>Numbered Bullets</a:t>
            </a:r>
          </a:p>
        </p:txBody>
      </p:sp>
      <p:sp>
        <p:nvSpPr>
          <p:cNvPr id="4" name="Text Placeholder 3"/>
          <p:cNvSpPr>
            <a:spLocks noGrp="1"/>
          </p:cNvSpPr>
          <p:nvPr>
            <p:ph type="body" sz="quarter" idx="10" hasCustomPrompt="1"/>
          </p:nvPr>
        </p:nvSpPr>
        <p:spPr>
          <a:xfrm>
            <a:off x="1028700" y="1943100"/>
            <a:ext cx="10225088" cy="4288536"/>
          </a:xfrm>
          <a:prstGeom prst="rect">
            <a:avLst/>
          </a:prstGeom>
        </p:spPr>
        <p:txBody>
          <a:bodyPr/>
          <a:lstStyle>
            <a:lvl1pPr marL="514506" indent="-514506">
              <a:lnSpc>
                <a:spcPct val="112000"/>
              </a:lnSpc>
              <a:spcBef>
                <a:spcPts val="0"/>
              </a:spcBef>
              <a:spcAft>
                <a:spcPts val="2800"/>
              </a:spcAft>
              <a:buFont typeface="+mj-lt"/>
              <a:buAutoNum type="arabicPeriod"/>
              <a:defRPr b="0" i="0" baseline="0">
                <a:solidFill>
                  <a:srgbClr val="404145"/>
                </a:solidFill>
                <a:latin typeface="Source Sans Pro" charset="0"/>
                <a:ea typeface="Source Sans Pro" charset="0"/>
                <a:cs typeface="Source Sans Pro" charset="0"/>
              </a:defRPr>
            </a:lvl1pPr>
            <a:lvl2pPr marL="823206" indent="-320136">
              <a:lnSpc>
                <a:spcPct val="112000"/>
              </a:lnSpc>
              <a:spcBef>
                <a:spcPts val="0"/>
              </a:spcBef>
              <a:spcAft>
                <a:spcPts val="2400"/>
              </a:spcAft>
              <a:buFont typeface="Courier New" charset="0"/>
              <a:buChar char="o"/>
              <a:defRPr b="0" i="0">
                <a:solidFill>
                  <a:srgbClr val="404145"/>
                </a:solidFill>
                <a:latin typeface="Source Sans Pro" charset="0"/>
                <a:ea typeface="Source Sans Pro" charset="0"/>
                <a:cs typeface="Source Sans Pro" charset="0"/>
              </a:defRPr>
            </a:lvl2pPr>
            <a:lvl3pPr>
              <a:defRPr b="0" i="0">
                <a:solidFill>
                  <a:srgbClr val="404145"/>
                </a:solidFill>
                <a:latin typeface="Avenir Book" charset="0"/>
                <a:ea typeface="Avenir Book" charset="0"/>
                <a:cs typeface="Avenir Book" charset="0"/>
              </a:defRPr>
            </a:lvl3pPr>
            <a:lvl4pPr>
              <a:defRPr b="0" i="0">
                <a:solidFill>
                  <a:srgbClr val="404145"/>
                </a:solidFill>
                <a:latin typeface="Avenir Book" charset="0"/>
                <a:ea typeface="Avenir Book" charset="0"/>
                <a:cs typeface="Avenir Book" charset="0"/>
              </a:defRPr>
            </a:lvl4pPr>
            <a:lvl5pPr>
              <a:defRPr b="0" i="0">
                <a:solidFill>
                  <a:srgbClr val="404145"/>
                </a:solidFill>
                <a:latin typeface="Avenir Book" charset="0"/>
                <a:ea typeface="Avenir Book" charset="0"/>
                <a:cs typeface="Avenir Book" charset="0"/>
              </a:defRPr>
            </a:lvl5pPr>
          </a:lstStyle>
          <a:p>
            <a:pPr lvl="0"/>
            <a:r>
              <a:rPr lang="en-US" dirty="0"/>
              <a:t>Main topic goes here</a:t>
            </a:r>
          </a:p>
          <a:p>
            <a:pPr lvl="1"/>
            <a:r>
              <a:rPr lang="en-US" dirty="0"/>
              <a:t>Sub-topic or explanation here</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2.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3.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4.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3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1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1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31.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232707138"/>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73" r:id="rId4"/>
    <p:sldLayoutId id="2147483715" r:id="rId5"/>
  </p:sldLayoutIdLst>
  <p:txStyles>
    <p:title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1131570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1975409" y="1645838"/>
            <a:ext cx="8241195"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400772129"/>
      </p:ext>
    </p:extLst>
  </p:cSld>
  <p:clrMap bg1="lt1" tx1="dk1" bg2="lt2" tx2="dk2" accent1="accent1" accent2="accent2" accent3="accent3" accent4="accent4" accent5="accent5" accent6="accent6" hlink="hlink" folHlink="folHlink"/>
  <p:sldLayoutIdLst>
    <p:sldLayoutId id="2147483672"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95136" y="1645838"/>
            <a:ext cx="4744279" cy="914573"/>
          </a:xfrm>
          <a:prstGeom prst="rect">
            <a:avLst/>
          </a:prstGeom>
        </p:spPr>
        <p:txBody>
          <a:bodyPr vert="horz" lIns="91440" tIns="45720" rIns="91440" bIns="45720" rtlCol="0" anchor="ctr">
            <a:normAutofit/>
          </a:bodyPr>
          <a:lstStyle/>
          <a:p>
            <a:r>
              <a:rPr lang="en-US"/>
              <a:t>Short Title Goes Here</a:t>
            </a:r>
          </a:p>
        </p:txBody>
      </p:sp>
      <p:sp>
        <p:nvSpPr>
          <p:cNvPr id="12" name="Oval 11"/>
          <p:cNvSpPr>
            <a:spLocks noChangeAspect="1"/>
          </p:cNvSpPr>
          <p:nvPr userDrawn="1"/>
        </p:nvSpPr>
        <p:spPr>
          <a:xfrm>
            <a:off x="278701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6324600" y="1295400"/>
            <a:ext cx="542925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8673465"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1790521544"/>
      </p:ext>
    </p:extLst>
  </p:cSld>
  <p:clrMap bg1="lt1" tx1="dk1" bg2="lt2" tx2="dk2" accent1="accent1" accent2="accent2" accent3="accent3" accent4="accent4" accent5="accent5" accent6="accent6" hlink="hlink" folHlink="folHlink"/>
  <p:sldLayoutIdLst>
    <p:sldLayoutId id="2147483677" r:id="rId1"/>
  </p:sldLayoutIdLst>
  <p:txStyles>
    <p:titleStyle>
      <a:lvl1pPr algn="ctr" defTabSz="914676" rtl="0" eaLnBrk="1" latinLnBrk="0" hangingPunct="1">
        <a:lnSpc>
          <a:spcPct val="90000"/>
        </a:lnSpc>
        <a:spcBef>
          <a:spcPct val="0"/>
        </a:spcBef>
        <a:buNone/>
        <a:defRPr sz="34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59283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787649" y="1645838"/>
            <a:ext cx="2902227" cy="914573"/>
          </a:xfrm>
          <a:prstGeom prst="rect">
            <a:avLst/>
          </a:prstGeom>
        </p:spPr>
        <p:txBody>
          <a:bodyPr vert="horz" lIns="91440" tIns="45720" rIns="91440" bIns="45720" rtlCol="0" anchor="ctr">
            <a:normAutofit/>
          </a:bodyPr>
          <a:lstStyle/>
          <a:p>
            <a:r>
              <a:rPr lang="en-US" dirty="0"/>
              <a:t>1-2 Words</a:t>
            </a:r>
          </a:p>
        </p:txBody>
      </p:sp>
      <p:sp>
        <p:nvSpPr>
          <p:cNvPr id="12" name="Oval 11"/>
          <p:cNvSpPr>
            <a:spLocks noChangeAspect="1"/>
          </p:cNvSpPr>
          <p:nvPr userDrawn="1"/>
        </p:nvSpPr>
        <p:spPr>
          <a:xfrm>
            <a:off x="187299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Rectangle 5"/>
          <p:cNvSpPr/>
          <p:nvPr userDrawn="1"/>
        </p:nvSpPr>
        <p:spPr>
          <a:xfrm>
            <a:off x="4450080"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0" name="Rectangle 9"/>
          <p:cNvSpPr/>
          <p:nvPr userDrawn="1"/>
        </p:nvSpPr>
        <p:spPr>
          <a:xfrm>
            <a:off x="8285656" y="1295400"/>
            <a:ext cx="3291840" cy="449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7"/>
          <p:cNvSpPr>
            <a:spLocks noChangeAspect="1"/>
          </p:cNvSpPr>
          <p:nvPr userDrawn="1"/>
        </p:nvSpPr>
        <p:spPr>
          <a:xfrm>
            <a:off x="9565816"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1" name="Oval 10"/>
          <p:cNvSpPr>
            <a:spLocks noChangeAspect="1"/>
          </p:cNvSpPr>
          <p:nvPr userDrawn="1"/>
        </p:nvSpPr>
        <p:spPr>
          <a:xfrm>
            <a:off x="5730240" y="811696"/>
            <a:ext cx="731520" cy="731520"/>
          </a:xfrm>
          <a:prstGeom prst="ellipse">
            <a:avLst/>
          </a:prstGeom>
          <a:solidFill>
            <a:schemeClr val="bg1"/>
          </a:solidFill>
          <a:ln w="38100">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790175281"/>
      </p:ext>
    </p:extLst>
  </p:cSld>
  <p:clrMap bg1="lt1" tx1="dk1" bg2="lt2" tx2="dk2" accent1="accent1" accent2="accent2" accent3="accent3" accent4="accent4" accent5="accent5" accent6="accent6" hlink="hlink" folHlink="folHlink"/>
  <p:sldLayoutIdLst>
    <p:sldLayoutId id="2147483679" r:id="rId1"/>
  </p:sldLayoutIdLst>
  <p:txStyles>
    <p:titleStyle>
      <a:lvl1pPr algn="ctr" defTabSz="914676" rtl="0" eaLnBrk="1" latinLnBrk="0" hangingPunct="1">
        <a:lnSpc>
          <a:spcPct val="90000"/>
        </a:lnSpc>
        <a:spcBef>
          <a:spcPct val="0"/>
        </a:spcBef>
        <a:buNone/>
        <a:defRPr sz="3400" b="1" i="0" kern="1200" baseline="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Rectangle 8"/>
          <p:cNvSpPr/>
          <p:nvPr userDrawn="1"/>
        </p:nvSpPr>
        <p:spPr>
          <a:xfrm>
            <a:off x="438150" y="914400"/>
            <a:ext cx="11315700" cy="502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 name="Title Placeholder 1"/>
          <p:cNvSpPr>
            <a:spLocks noGrp="1"/>
          </p:cNvSpPr>
          <p:nvPr>
            <p:ph type="title"/>
          </p:nvPr>
        </p:nvSpPr>
        <p:spPr>
          <a:xfrm>
            <a:off x="802592" y="1406394"/>
            <a:ext cx="10586829" cy="555685"/>
          </a:xfrm>
          <a:prstGeom prst="rect">
            <a:avLst/>
          </a:prstGeom>
        </p:spPr>
        <p:txBody>
          <a:bodyPr vert="horz" lIns="91440" tIns="45720" rIns="91440" bIns="45720" rtlCol="0" anchor="ctr">
            <a:normAutofit/>
          </a:bodyPr>
          <a:lstStyle/>
          <a:p>
            <a:r>
              <a:rPr lang="en-US"/>
              <a:t>Short Title Goes Here</a:t>
            </a:r>
          </a:p>
        </p:txBody>
      </p:sp>
    </p:spTree>
    <p:extLst>
      <p:ext uri="{BB962C8B-B14F-4D97-AF65-F5344CB8AC3E}">
        <p14:creationId xmlns:p14="http://schemas.microsoft.com/office/powerpoint/2010/main" val="299720531"/>
      </p:ext>
    </p:extLst>
  </p:cSld>
  <p:clrMap bg1="lt1" tx1="dk1" bg2="lt2" tx2="dk2" accent1="accent1" accent2="accent2" accent3="accent3" accent4="accent4" accent5="accent5" accent6="accent6" hlink="hlink" folHlink="folHlink"/>
  <p:sldLayoutIdLst>
    <p:sldLayoutId id="2147483675" r:id="rId1"/>
  </p:sldLayoutIdLst>
  <p:txStyles>
    <p:titleStyle>
      <a:lvl1pPr algn="l" defTabSz="914676" rtl="0" eaLnBrk="1" latinLnBrk="0" hangingPunct="1">
        <a:lnSpc>
          <a:spcPct val="90000"/>
        </a:lnSpc>
        <a:spcBef>
          <a:spcPct val="0"/>
        </a:spcBef>
        <a:buNone/>
        <a:defRPr sz="2800" b="1" i="0" kern="1200">
          <a:solidFill>
            <a:srgbClr val="404145"/>
          </a:solidFill>
          <a:latin typeface="Source Sans Pro Semibold" charset="0"/>
          <a:ea typeface="Source Sans Pro Semibold" charset="0"/>
          <a:cs typeface="Source Sans Pro Semibold"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0A5404E-2635-4334-A0A3-B792A0C5B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7764BF04-07CB-46EB-B624-B8D308BB1B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E9DB6E6-6B78-4A0C-AD98-357C9F6DE9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198E77-B11D-4C95-AE20-3042EEC750A3}" type="datetimeFigureOut">
              <a:rPr lang="pt-BR" smtClean="0"/>
              <a:t>09/10/2022</a:t>
            </a:fld>
            <a:endParaRPr lang="pt-BR"/>
          </a:p>
        </p:txBody>
      </p:sp>
      <p:sp>
        <p:nvSpPr>
          <p:cNvPr id="5" name="Espaço Reservado para Rodapé 4">
            <a:extLst>
              <a:ext uri="{FF2B5EF4-FFF2-40B4-BE49-F238E27FC236}">
                <a16:creationId xmlns:a16="http://schemas.microsoft.com/office/drawing/2014/main" id="{FEBC2B07-400B-4D8E-A697-1A15392ED3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313EC2F3-ED43-4786-9A5C-EE55BF434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EA45FF-8CD2-4696-A90B-040293FA6421}" type="slidenum">
              <a:rPr lang="pt-BR" smtClean="0"/>
              <a:t>‹nº›</a:t>
            </a:fld>
            <a:endParaRPr lang="pt-BR"/>
          </a:p>
        </p:txBody>
      </p:sp>
    </p:spTree>
    <p:extLst>
      <p:ext uri="{BB962C8B-B14F-4D97-AF65-F5344CB8AC3E}">
        <p14:creationId xmlns:p14="http://schemas.microsoft.com/office/powerpoint/2010/main" val="262832013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F90F29E-2333-4475-9652-E72FDDFFAE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07FDB0F-71A6-415C-B472-8FBBC64C6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3C7EC4E-84FC-4EF9-B934-CA0D97E6E6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9906F-9EB7-45AE-AA67-9CB05E8CA1C5}" type="datetimeFigureOut">
              <a:rPr lang="pt-BR" smtClean="0"/>
              <a:t>09/10/2022</a:t>
            </a:fld>
            <a:endParaRPr lang="pt-BR"/>
          </a:p>
        </p:txBody>
      </p:sp>
      <p:sp>
        <p:nvSpPr>
          <p:cNvPr id="5" name="Espaço Reservado para Rodapé 4">
            <a:extLst>
              <a:ext uri="{FF2B5EF4-FFF2-40B4-BE49-F238E27FC236}">
                <a16:creationId xmlns:a16="http://schemas.microsoft.com/office/drawing/2014/main" id="{48637732-57CF-44E2-B816-4D5E3E8160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2761F3A-455B-4EC5-8FDF-940DE0F497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697DA-CDF3-4035-AD39-A43DC315D58D}" type="slidenum">
              <a:rPr lang="pt-BR" smtClean="0"/>
              <a:t>‹nº›</a:t>
            </a:fld>
            <a:endParaRPr lang="pt-BR"/>
          </a:p>
        </p:txBody>
      </p:sp>
    </p:spTree>
    <p:extLst>
      <p:ext uri="{BB962C8B-B14F-4D97-AF65-F5344CB8AC3E}">
        <p14:creationId xmlns:p14="http://schemas.microsoft.com/office/powerpoint/2010/main" val="93194233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2053789258"/>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600200"/>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Title Placeholder 7"/>
          <p:cNvSpPr>
            <a:spLocks noGrp="1"/>
          </p:cNvSpPr>
          <p:nvPr>
            <p:ph type="title"/>
          </p:nvPr>
        </p:nvSpPr>
        <p:spPr>
          <a:xfrm>
            <a:off x="938426" y="221635"/>
            <a:ext cx="10315161" cy="1325563"/>
          </a:xfrm>
          <a:prstGeom prst="rect">
            <a:avLst/>
          </a:prstGeom>
        </p:spPr>
        <p:txBody>
          <a:bodyPr vert="horz" lIns="91440" tIns="45720" rIns="91440" bIns="45720" rtlCol="0" anchor="ctr">
            <a:normAutofit/>
          </a:bodyPr>
          <a:lstStyle/>
          <a:p>
            <a:r>
              <a:rPr lang="en-US" dirty="0"/>
              <a:t>Place Short Title Here</a:t>
            </a:r>
          </a:p>
        </p:txBody>
      </p:sp>
    </p:spTree>
    <p:extLst>
      <p:ext uri="{BB962C8B-B14F-4D97-AF65-F5344CB8AC3E}">
        <p14:creationId xmlns:p14="http://schemas.microsoft.com/office/powerpoint/2010/main" val="18357729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5" r:id="rId4"/>
    <p:sldLayoutId id="2147483662" r:id="rId5"/>
    <p:sldLayoutId id="2147483664" r:id="rId6"/>
    <p:sldLayoutId id="2147483663" r:id="rId7"/>
    <p:sldLayoutId id="2147483714" r:id="rId8"/>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1144500"/>
      </p:ext>
    </p:extLst>
  </p:cSld>
  <p:clrMap bg1="lt1" tx1="dk1" bg2="lt2" tx2="dk2" accent1="accent1" accent2="accent2" accent3="accent3" accent4="accent4" accent5="accent5" accent6="accent6" hlink="hlink" folHlink="folHlink"/>
  <p:sldLayoutIdLst>
    <p:sldLayoutId id="2147483713" r:id="rId1"/>
    <p:sldLayoutId id="2147483693" r:id="rId2"/>
    <p:sldLayoutId id="2147483694" r:id="rId3"/>
    <p:sldLayoutId id="2147483709" r:id="rId4"/>
  </p:sldLayoutIdLst>
  <p:txStyles>
    <p:titleStyle>
      <a:lvl1pPr algn="l" defTabSz="9146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834894" y="27464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514064250"/>
      </p:ext>
    </p:extLst>
  </p:cSld>
  <p:clrMap bg1="lt1" tx1="dk1" bg2="lt2" tx2="dk2" accent1="accent1" accent2="accent2" accent3="accent3" accent4="accent4" accent5="accent5" accent6="accent6" hlink="hlink" folHlink="folHlink"/>
  <p:sldLayoutIdLst>
    <p:sldLayoutId id="2147483711" r:id="rId1"/>
  </p:sldLayoutIdLst>
  <p:txStyles>
    <p:titleStyle>
      <a:lvl1pPr algn="l" defTabSz="914676" rtl="0" eaLnBrk="1" latinLnBrk="0" hangingPunct="1">
        <a:lnSpc>
          <a:spcPct val="90000"/>
        </a:lnSpc>
        <a:spcBef>
          <a:spcPct val="0"/>
        </a:spcBef>
        <a:buNone/>
        <a:defRPr sz="4500" b="1" i="0" kern="1200" baseline="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0" y="0"/>
            <a:ext cx="12192000" cy="13335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rgbClr val="313235"/>
              </a:solidFill>
            </a:endParaRPr>
          </a:p>
        </p:txBody>
      </p:sp>
      <p:sp>
        <p:nvSpPr>
          <p:cNvPr id="8" name="Title Placeholder 7"/>
          <p:cNvSpPr>
            <a:spLocks noGrp="1"/>
          </p:cNvSpPr>
          <p:nvPr>
            <p:ph type="title"/>
          </p:nvPr>
        </p:nvSpPr>
        <p:spPr>
          <a:xfrm>
            <a:off x="938426" y="89115"/>
            <a:ext cx="10315161" cy="1325563"/>
          </a:xfrm>
          <a:prstGeom prst="rect">
            <a:avLst/>
          </a:prstGeom>
        </p:spPr>
        <p:txBody>
          <a:bodyPr vert="horz" lIns="91440" tIns="45720" rIns="91440" bIns="45720" rtlCol="0" anchor="ctr">
            <a:normAutofit/>
          </a:bodyPr>
          <a:lstStyle/>
          <a:p>
            <a:r>
              <a:rPr lang="en-US"/>
              <a:t>Title Goes Here</a:t>
            </a:r>
          </a:p>
        </p:txBody>
      </p:sp>
    </p:spTree>
    <p:extLst>
      <p:ext uri="{BB962C8B-B14F-4D97-AF65-F5344CB8AC3E}">
        <p14:creationId xmlns:p14="http://schemas.microsoft.com/office/powerpoint/2010/main" val="679663118"/>
      </p:ext>
    </p:extLst>
  </p:cSld>
  <p:clrMap bg1="lt1" tx1="dk1" bg2="lt2" tx2="dk2" accent1="accent1" accent2="accent2" accent3="accent3" accent4="accent4" accent5="accent5" accent6="accent6" hlink="hlink" folHlink="folHlink"/>
  <p:sldLayoutIdLst>
    <p:sldLayoutId id="2147483707" r:id="rId1"/>
    <p:sldLayoutId id="2147483753" r:id="rId2"/>
  </p:sldLayoutIdLst>
  <p:txStyles>
    <p:titleStyle>
      <a:lvl1pPr algn="l" defTabSz="914676" rtl="0" eaLnBrk="1" latinLnBrk="0" hangingPunct="1">
        <a:lnSpc>
          <a:spcPct val="90000"/>
        </a:lnSpc>
        <a:spcBef>
          <a:spcPct val="0"/>
        </a:spcBef>
        <a:buNone/>
        <a:defRPr sz="4500" b="1" i="0" kern="1200" baseline="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itle Placeholder 8"/>
          <p:cNvSpPr>
            <a:spLocks noGrp="1"/>
          </p:cNvSpPr>
          <p:nvPr>
            <p:ph type="title"/>
          </p:nvPr>
        </p:nvSpPr>
        <p:spPr>
          <a:xfrm>
            <a:off x="838200" y="2818773"/>
            <a:ext cx="10515600" cy="1325563"/>
          </a:xfrm>
          <a:prstGeom prst="rect">
            <a:avLst/>
          </a:prstGeom>
        </p:spPr>
        <p:txBody>
          <a:bodyPr vert="horz" lIns="91440" tIns="45720" rIns="91440" bIns="45720" rtlCol="0" anchor="ctr">
            <a:noAutofit/>
          </a:bodyPr>
          <a:lstStyle/>
          <a:p>
            <a:r>
              <a:rPr lang="en-US"/>
              <a:t>Title Here</a:t>
            </a:r>
          </a:p>
        </p:txBody>
      </p:sp>
    </p:spTree>
    <p:extLst>
      <p:ext uri="{BB962C8B-B14F-4D97-AF65-F5344CB8AC3E}">
        <p14:creationId xmlns:p14="http://schemas.microsoft.com/office/powerpoint/2010/main" val="1719679559"/>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85" r:id="rId3"/>
  </p:sldLayoutIdLst>
  <p:txStyles>
    <p:titleStyle>
      <a:lvl1pPr algn="ctr" defTabSz="914676" rtl="0" eaLnBrk="1" latinLnBrk="0" hangingPunct="1">
        <a:lnSpc>
          <a:spcPct val="90000"/>
        </a:lnSpc>
        <a:spcBef>
          <a:spcPct val="0"/>
        </a:spcBef>
        <a:buNone/>
        <a:defRPr sz="6900" b="1" i="0" kern="1200">
          <a:solidFill>
            <a:srgbClr val="404145"/>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535058" y="711672"/>
            <a:ext cx="4248978" cy="1307629"/>
          </a:xfrm>
          <a:prstGeom prst="rect">
            <a:avLst/>
          </a:prstGeom>
        </p:spPr>
        <p:txBody>
          <a:bodyPr vert="horz" lIns="91440" tIns="45720" rIns="91440" bIns="45720" rtlCol="0" anchor="t">
            <a:noAutofit/>
          </a:bodyPr>
          <a:lstStyle/>
          <a:p>
            <a:r>
              <a:rPr lang="en-US" dirty="0"/>
              <a:t>Title Here</a:t>
            </a:r>
          </a:p>
        </p:txBody>
      </p:sp>
    </p:spTree>
    <p:extLst>
      <p:ext uri="{BB962C8B-B14F-4D97-AF65-F5344CB8AC3E}">
        <p14:creationId xmlns:p14="http://schemas.microsoft.com/office/powerpoint/2010/main" val="1381710331"/>
      </p:ext>
    </p:extLst>
  </p:cSld>
  <p:clrMap bg1="lt1" tx1="dk1" bg2="lt2" tx2="dk2" accent1="accent1" accent2="accent2" accent3="accent3" accent4="accent4" accent5="accent5" accent6="accent6" hlink="hlink" folHlink="folHlink"/>
  <p:sldLayoutIdLst>
    <p:sldLayoutId id="2147483702" r:id="rId1"/>
    <p:sldLayoutId id="2147483697" r:id="rId2"/>
    <p:sldLayoutId id="2147483698"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6743700" y="0"/>
            <a:ext cx="5448300" cy="6858000"/>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9" name="Title Placeholder 8"/>
          <p:cNvSpPr>
            <a:spLocks noGrp="1"/>
          </p:cNvSpPr>
          <p:nvPr>
            <p:ph type="title"/>
          </p:nvPr>
        </p:nvSpPr>
        <p:spPr>
          <a:xfrm>
            <a:off x="7343362" y="711672"/>
            <a:ext cx="4248978" cy="1307629"/>
          </a:xfrm>
          <a:prstGeom prst="rect">
            <a:avLst/>
          </a:prstGeom>
        </p:spPr>
        <p:txBody>
          <a:bodyPr vert="horz" lIns="91440" tIns="45720" rIns="91440" bIns="45720" rtlCol="0" anchor="t">
            <a:noAutofit/>
          </a:bodyPr>
          <a:lstStyle/>
          <a:p>
            <a:r>
              <a:rPr lang="en-US"/>
              <a:t>Title Here</a:t>
            </a:r>
          </a:p>
        </p:txBody>
      </p:sp>
    </p:spTree>
    <p:extLst>
      <p:ext uri="{BB962C8B-B14F-4D97-AF65-F5344CB8AC3E}">
        <p14:creationId xmlns:p14="http://schemas.microsoft.com/office/powerpoint/2010/main" val="1134141491"/>
      </p:ext>
    </p:extLst>
  </p:cSld>
  <p:clrMap bg1="lt1" tx1="dk1" bg2="lt2" tx2="dk2" accent1="accent1" accent2="accent2" accent3="accent3" accent4="accent4" accent5="accent5" accent6="accent6" hlink="hlink" folHlink="folHlink"/>
  <p:sldLayoutIdLst>
    <p:sldLayoutId id="2147483703" r:id="rId1"/>
    <p:sldLayoutId id="2147483700" r:id="rId2"/>
    <p:sldLayoutId id="2147483701" r:id="rId3"/>
  </p:sldLayoutIdLst>
  <p:txStyles>
    <p:titleStyle>
      <a:lvl1pPr algn="l" defTabSz="914676" rtl="0" eaLnBrk="1" latinLnBrk="0" hangingPunct="1">
        <a:lnSpc>
          <a:spcPct val="90000"/>
        </a:lnSpc>
        <a:spcBef>
          <a:spcPct val="0"/>
        </a:spcBef>
        <a:buNone/>
        <a:defRPr sz="4500" b="1" i="0" kern="1200">
          <a:solidFill>
            <a:schemeClr val="bg1"/>
          </a:solidFill>
          <a:latin typeface="Source Sans Pro" charset="0"/>
          <a:ea typeface="Source Sans Pro" charset="0"/>
          <a:cs typeface="Source Sans Pro"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4533906"/>
            <a:ext cx="12192000" cy="2324099"/>
          </a:xfrm>
          <a:prstGeom prst="rect">
            <a:avLst/>
          </a:prstGeom>
          <a:solidFill>
            <a:srgbClr val="313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694561503"/>
      </p:ext>
    </p:extLst>
  </p:cSld>
  <p:clrMap bg1="lt1" tx1="dk1" bg2="lt2" tx2="dk2" accent1="accent1" accent2="accent2" accent3="accent3" accent4="accent4" accent5="accent5" accent6="accent6" hlink="hlink" folHlink="folHlink"/>
  <p:sldLayoutIdLst>
    <p:sldLayoutId id="2147483705" r:id="rId1"/>
    <p:sldLayoutId id="2147483712" r:id="rId2"/>
  </p:sldLayoutIdLst>
  <p:txStyles>
    <p:titleStyle>
      <a:lvl1pPr algn="l" defTabSz="914676" rtl="0" eaLnBrk="1" latinLnBrk="0" hangingPunct="1">
        <a:lnSpc>
          <a:spcPct val="90000"/>
        </a:lnSpc>
        <a:spcBef>
          <a:spcPct val="0"/>
        </a:spcBef>
        <a:buNone/>
        <a:defRPr sz="4500" b="1" i="0" kern="1200">
          <a:solidFill>
            <a:schemeClr val="bg1"/>
          </a:solidFill>
          <a:latin typeface="Avenir Black" charset="0"/>
          <a:ea typeface="Avenir Black" charset="0"/>
          <a:cs typeface="Avenir Black" charset="0"/>
        </a:defRPr>
      </a:lvl1pPr>
    </p:titleStyle>
    <p:bodyStyle>
      <a:lvl1pPr marL="228671" indent="-228671" algn="l" defTabSz="914676"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6004" indent="-228671" algn="l" defTabSz="914676"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342" indent="-228671" algn="l" defTabSz="914676"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680"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8018"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676" rtl="0" eaLnBrk="1" latinLnBrk="0" hangingPunct="1">
        <a:defRPr sz="1800" kern="1200">
          <a:solidFill>
            <a:schemeClr val="tx1"/>
          </a:solidFill>
          <a:latin typeface="+mn-lt"/>
          <a:ea typeface="+mn-ea"/>
          <a:cs typeface="+mn-cs"/>
        </a:defRPr>
      </a:lvl1pPr>
      <a:lvl2pPr marL="457338" algn="l" defTabSz="914676" rtl="0" eaLnBrk="1" latinLnBrk="0" hangingPunct="1">
        <a:defRPr sz="1800" kern="1200">
          <a:solidFill>
            <a:schemeClr val="tx1"/>
          </a:solidFill>
          <a:latin typeface="+mn-lt"/>
          <a:ea typeface="+mn-ea"/>
          <a:cs typeface="+mn-cs"/>
        </a:defRPr>
      </a:lvl2pPr>
      <a:lvl3pPr marL="914676" algn="l" defTabSz="914676" rtl="0" eaLnBrk="1" latinLnBrk="0" hangingPunct="1">
        <a:defRPr sz="1800" kern="1200">
          <a:solidFill>
            <a:schemeClr val="tx1"/>
          </a:solidFill>
          <a:latin typeface="+mn-lt"/>
          <a:ea typeface="+mn-ea"/>
          <a:cs typeface="+mn-cs"/>
        </a:defRPr>
      </a:lvl3pPr>
      <a:lvl4pPr marL="1372014" algn="l" defTabSz="914676" rtl="0" eaLnBrk="1" latinLnBrk="0" hangingPunct="1">
        <a:defRPr sz="1800" kern="1200">
          <a:solidFill>
            <a:schemeClr val="tx1"/>
          </a:solidFill>
          <a:latin typeface="+mn-lt"/>
          <a:ea typeface="+mn-ea"/>
          <a:cs typeface="+mn-cs"/>
        </a:defRPr>
      </a:lvl4pPr>
      <a:lvl5pPr marL="1829351" algn="l" defTabSz="914676" rtl="0" eaLnBrk="1" latinLnBrk="0" hangingPunct="1">
        <a:defRPr sz="1800" kern="1200">
          <a:solidFill>
            <a:schemeClr val="tx1"/>
          </a:solidFill>
          <a:latin typeface="+mn-lt"/>
          <a:ea typeface="+mn-ea"/>
          <a:cs typeface="+mn-cs"/>
        </a:defRPr>
      </a:lvl5pPr>
      <a:lvl6pPr marL="2286684" algn="l" defTabSz="914676" rtl="0" eaLnBrk="1" latinLnBrk="0" hangingPunct="1">
        <a:defRPr sz="1800" kern="1200">
          <a:solidFill>
            <a:schemeClr val="tx1"/>
          </a:solidFill>
          <a:latin typeface="+mn-lt"/>
          <a:ea typeface="+mn-ea"/>
          <a:cs typeface="+mn-cs"/>
        </a:defRPr>
      </a:lvl6pPr>
      <a:lvl7pPr marL="2744027" algn="l" defTabSz="914676" rtl="0" eaLnBrk="1" latinLnBrk="0" hangingPunct="1">
        <a:defRPr sz="1800" kern="1200">
          <a:solidFill>
            <a:schemeClr val="tx1"/>
          </a:solidFill>
          <a:latin typeface="+mn-lt"/>
          <a:ea typeface="+mn-ea"/>
          <a:cs typeface="+mn-cs"/>
        </a:defRPr>
      </a:lvl7pPr>
      <a:lvl8pPr marL="3201360" algn="l" defTabSz="914676" rtl="0" eaLnBrk="1" latinLnBrk="0" hangingPunct="1">
        <a:defRPr sz="1800" kern="1200">
          <a:solidFill>
            <a:schemeClr val="tx1"/>
          </a:solidFill>
          <a:latin typeface="+mn-lt"/>
          <a:ea typeface="+mn-ea"/>
          <a:cs typeface="+mn-cs"/>
        </a:defRPr>
      </a:lvl8pPr>
      <a:lvl9pPr marL="3658698" algn="l" defTabSz="914676"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8.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93.xml"/><Relationship Id="rId1" Type="http://schemas.openxmlformats.org/officeDocument/2006/relationships/slideLayout" Target="../slideLayouts/slideLayout36.xml"/><Relationship Id="rId6" Type="http://schemas.openxmlformats.org/officeDocument/2006/relationships/image" Target="../media/image208.svg"/><Relationship Id="rId11" Type="http://schemas.openxmlformats.org/officeDocument/2006/relationships/image" Target="../media/image213.svg"/><Relationship Id="rId5" Type="http://schemas.openxmlformats.org/officeDocument/2006/relationships/image" Target="../media/image207.png"/><Relationship Id="rId10" Type="http://schemas.openxmlformats.org/officeDocument/2006/relationships/image" Target="../media/image212.png"/><Relationship Id="rId4" Type="http://schemas.openxmlformats.org/officeDocument/2006/relationships/image" Target="../media/image206.svg"/><Relationship Id="rId9" Type="http://schemas.openxmlformats.org/officeDocument/2006/relationships/image" Target="../media/image211.png"/></Relationships>
</file>

<file path=ppt/slides/_rels/slide109.xml.rels><?xml version="1.0" encoding="UTF-8" standalone="yes"?>
<Relationships xmlns="http://schemas.openxmlformats.org/package/2006/relationships"><Relationship Id="rId8" Type="http://schemas.openxmlformats.org/officeDocument/2006/relationships/image" Target="../media/image219.sv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notesSlide" Target="../notesSlides/notesSlide94.xml"/><Relationship Id="rId1" Type="http://schemas.openxmlformats.org/officeDocument/2006/relationships/slideLayout" Target="../slideLayouts/slideLayout36.xml"/><Relationship Id="rId6" Type="http://schemas.openxmlformats.org/officeDocument/2006/relationships/image" Target="../media/image217.svg"/><Relationship Id="rId5" Type="http://schemas.openxmlformats.org/officeDocument/2006/relationships/image" Target="../media/image216.png"/><Relationship Id="rId4" Type="http://schemas.openxmlformats.org/officeDocument/2006/relationships/image" Target="../media/image215.svg"/><Relationship Id="rId9" Type="http://schemas.openxmlformats.org/officeDocument/2006/relationships/image" Target="../media/image199.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hyperlink" Target="https://livro.curso-r.com/7-manipulacao.html" TargetMode="External"/><Relationship Id="rId7"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microsoft.com/office/2007/relationships/hdphoto" Target="../media/hdphoto4.wdp"/><Relationship Id="rId5" Type="http://schemas.openxmlformats.org/officeDocument/2006/relationships/image" Target="../media/image16.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2.png"/></Relationships>
</file>

<file path=ppt/slides/_rels/slide110.xml.rels><?xml version="1.0" encoding="UTF-8" standalone="yes"?>
<Relationships xmlns="http://schemas.openxmlformats.org/package/2006/relationships"><Relationship Id="rId3" Type="http://schemas.openxmlformats.org/officeDocument/2006/relationships/image" Target="../media/image221.svg"/><Relationship Id="rId2" Type="http://schemas.openxmlformats.org/officeDocument/2006/relationships/image" Target="../media/image220.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6.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hyperlink" Target="https://escoladedados.org/tutoriais/tidy-data-dados-arrumados-e-5-problemas-comuns/" TargetMode="External"/><Relationship Id="rId5" Type="http://schemas.openxmlformats.org/officeDocument/2006/relationships/image" Target="../media/image38.png"/><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35.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png"/><Relationship Id="rId7" Type="http://schemas.microsoft.com/office/2007/relationships/hdphoto" Target="../media/hdphoto1.wdp"/><Relationship Id="rId12" Type="http://schemas.openxmlformats.org/officeDocument/2006/relationships/image" Target="../media/image55.sv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1.png"/><Relationship Id="rId11" Type="http://schemas.openxmlformats.org/officeDocument/2006/relationships/image" Target="../media/image54.png"/><Relationship Id="rId5" Type="http://schemas.openxmlformats.org/officeDocument/2006/relationships/image" Target="../media/image51.png"/><Relationship Id="rId10" Type="http://schemas.openxmlformats.org/officeDocument/2006/relationships/image" Target="../media/image53.svg"/><Relationship Id="rId4" Type="http://schemas.microsoft.com/office/2007/relationships/hdphoto" Target="../media/hdphoto5.wdp"/><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5" Type="http://schemas.openxmlformats.org/officeDocument/2006/relationships/image" Target="../media/image44.png"/><Relationship Id="rId4" Type="http://schemas.openxmlformats.org/officeDocument/2006/relationships/hyperlink" Target="https://r4ds.had.co.nz/explore-intro.html"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56.png"/><Relationship Id="rId5" Type="http://schemas.openxmlformats.org/officeDocument/2006/relationships/image" Target="../media/image2.png"/><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tidyverse/readr" TargetMode="External"/><Relationship Id="rId2" Type="http://schemas.openxmlformats.org/officeDocument/2006/relationships/notesSlide" Target="../notesSlides/notesSlide32.xml"/><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s://livro.curso-r.com/7-manipulacao.html" TargetMode="External"/><Relationship Id="rId7" Type="http://schemas.microsoft.com/office/2007/relationships/hdphoto" Target="../media/hdphoto1.wdp"/><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image" Target="../media/image44.png"/><Relationship Id="rId4" Type="http://schemas.openxmlformats.org/officeDocument/2006/relationships/hyperlink" Target="https://r4ds.had.co.nz/explore-intro.html" TargetMode="External"/><Relationship Id="rId9" Type="http://schemas.openxmlformats.org/officeDocument/2006/relationships/image" Target="../media/image65.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2.png"/><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9.xml"/><Relationship Id="rId6" Type="http://schemas.openxmlformats.org/officeDocument/2006/relationships/image" Target="../media/image66.png"/><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livro.curso-r.com/7-manipulacao.html" TargetMode="External"/><Relationship Id="rId7"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r4ds.had.co.nz/explore-intro.html"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livro.curso-r.com/7-manipulacao.html" TargetMode="External"/><Relationship Id="rId7"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19.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hyperlink" Target="https://r4ds.had.co.nz/explore-intro.html" TargetMode="External"/><Relationship Id="rId9"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tidyverse/tidyr" TargetMode="External"/><Relationship Id="rId2" Type="http://schemas.openxmlformats.org/officeDocument/2006/relationships/notesSlide" Target="../notesSlides/notesSlide46.xml"/><Relationship Id="rId1" Type="http://schemas.openxmlformats.org/officeDocument/2006/relationships/slideLayout" Target="../slideLayouts/slideLayout19.xml"/><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livro.curso-r.com/7-manipulacao.html" TargetMode="External"/><Relationship Id="rId7"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7.png"/><Relationship Id="rId10" Type="http://schemas.openxmlformats.org/officeDocument/2006/relationships/image" Target="../media/image67.png"/><Relationship Id="rId4" Type="http://schemas.openxmlformats.org/officeDocument/2006/relationships/hyperlink" Target="https://r4ds.had.co.nz/explore-intro.html" TargetMode="External"/><Relationship Id="rId9"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image" Target="../media/image9.svg"/><Relationship Id="rId9" Type="http://schemas.microsoft.com/office/2007/relationships/hdphoto" Target="../media/hdphoto3.wdp"/></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tidyverse/dplyr" TargetMode="External"/><Relationship Id="rId2" Type="http://schemas.openxmlformats.org/officeDocument/2006/relationships/notesSlide" Target="../notesSlides/notesSlide51.xml"/><Relationship Id="rId1" Type="http://schemas.openxmlformats.org/officeDocument/2006/relationships/slideLayout" Target="../slideLayouts/slideLayout19.xml"/><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19.xml"/><Relationship Id="rId4" Type="http://schemas.openxmlformats.org/officeDocument/2006/relationships/image" Target="../media/image83.gif"/></Relationships>
</file>

<file path=ppt/slides/_rels/slide5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67.png"/><Relationship Id="rId5" Type="http://schemas.openxmlformats.org/officeDocument/2006/relationships/image" Target="../media/image47.png"/><Relationship Id="rId10" Type="http://schemas.openxmlformats.org/officeDocument/2006/relationships/image" Target="../media/image63.png"/><Relationship Id="rId4" Type="http://schemas.openxmlformats.org/officeDocument/2006/relationships/hyperlink" Target="https://r4ds.had.co.nz/explore-intro.html" TargetMode="External"/><Relationship Id="rId9"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19.xml"/><Relationship Id="rId5" Type="http://schemas.openxmlformats.org/officeDocument/2006/relationships/image" Target="../media/image73.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hyperlink" Target="https://www.data-to-viz.com/"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tidyverse/ggplot2" TargetMode="External"/><Relationship Id="rId2" Type="http://schemas.openxmlformats.org/officeDocument/2006/relationships/notesSlide" Target="../notesSlides/notesSlide57.xml"/><Relationship Id="rId1" Type="http://schemas.openxmlformats.org/officeDocument/2006/relationships/slideLayout" Target="../slideLayouts/slideLayout19.xml"/><Relationship Id="rId5" Type="http://schemas.openxmlformats.org/officeDocument/2006/relationships/image" Target="../media/image88.png"/><Relationship Id="rId4" Type="http://schemas.openxmlformats.org/officeDocument/2006/relationships/image" Target="../media/image8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www.ibm.com/docs/en/spss-modeler/saas?topic=dm-crisp-help-overview"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svg"/><Relationship Id="rId2" Type="http://schemas.openxmlformats.org/officeDocument/2006/relationships/notesSlide" Target="../notesSlides/notesSlide59.xml"/><Relationship Id="rId1" Type="http://schemas.openxmlformats.org/officeDocument/2006/relationships/slideLayout" Target="../slideLayouts/slideLayout36.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svg"/><Relationship Id="rId9"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61.xml"/></Relationships>
</file>

<file path=ppt/slides/_rels/slide6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livro.curso-r.com/7-manipulacao.html" TargetMode="External"/><Relationship Id="rId7" Type="http://schemas.openxmlformats.org/officeDocument/2006/relationships/image" Target="../media/image17.png"/><Relationship Id="rId12"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63.png"/><Relationship Id="rId5" Type="http://schemas.openxmlformats.org/officeDocument/2006/relationships/image" Target="../media/image47.png"/><Relationship Id="rId10" Type="http://schemas.openxmlformats.org/officeDocument/2006/relationships/image" Target="../media/image45.png"/><Relationship Id="rId4" Type="http://schemas.openxmlformats.org/officeDocument/2006/relationships/hyperlink" Target="https://r4ds.had.co.nz/explore-intro.html" TargetMode="External"/><Relationship Id="rId9" Type="http://schemas.openxmlformats.org/officeDocument/2006/relationships/image" Target="../media/image44.png"/></Relationships>
</file>

<file path=ppt/slides/_rels/slide66.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5.xml"/><Relationship Id="rId1" Type="http://schemas.openxmlformats.org/officeDocument/2006/relationships/slideLayout" Target="../slideLayouts/slideLayout36.xml"/><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36.xml"/><Relationship Id="rId4"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7.xml"/><Relationship Id="rId1" Type="http://schemas.openxmlformats.org/officeDocument/2006/relationships/slideLayout" Target="../slideLayouts/slideLayout36.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hyperlink" Target="https://vas3k.com/blog/machine_learning/"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8.xml"/><Relationship Id="rId1" Type="http://schemas.openxmlformats.org/officeDocument/2006/relationships/slideLayout" Target="../slideLayouts/slideLayout19.xml"/><Relationship Id="rId5" Type="http://schemas.openxmlformats.org/officeDocument/2006/relationships/image" Target="../media/image110.png"/><Relationship Id="rId4" Type="http://schemas.openxmlformats.org/officeDocument/2006/relationships/image" Target="../media/image109.png"/></Relationships>
</file>

<file path=ppt/slides/_rels/slide7.xml.rels><?xml version="1.0" encoding="UTF-8" standalone="yes"?>
<Relationships xmlns="http://schemas.openxmlformats.org/package/2006/relationships"><Relationship Id="rId3" Type="http://schemas.openxmlformats.org/officeDocument/2006/relationships/hyperlink" Target="https://learn.microsoft.com/en-us/azure/architecture/data-science-process/lifecycle"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12.png"/><Relationship Id="rId4" Type="http://schemas.openxmlformats.org/officeDocument/2006/relationships/hyperlink" Target="https://livro.curso-r.com/7-manipulacao.html"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9.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0.xml"/><Relationship Id="rId1" Type="http://schemas.openxmlformats.org/officeDocument/2006/relationships/slideLayout" Target="../slideLayouts/slideLayout48.xml"/></Relationships>
</file>

<file path=ppt/slides/_rels/slide7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1.xml"/><Relationship Id="rId1" Type="http://schemas.openxmlformats.org/officeDocument/2006/relationships/slideLayout" Target="../slideLayouts/slideLayout48.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2.xml"/><Relationship Id="rId1" Type="http://schemas.openxmlformats.org/officeDocument/2006/relationships/slideLayout" Target="../slideLayouts/slideLayout48.xml"/><Relationship Id="rId5" Type="http://schemas.openxmlformats.org/officeDocument/2006/relationships/image" Target="../media/image114.png"/><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4.png"/><Relationship Id="rId1" Type="http://schemas.openxmlformats.org/officeDocument/2006/relationships/slideLayout" Target="../slideLayouts/slideLayout48.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7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48.xml"/><Relationship Id="rId6" Type="http://schemas.openxmlformats.org/officeDocument/2006/relationships/image" Target="../media/image119.png"/><Relationship Id="rId11" Type="http://schemas.openxmlformats.org/officeDocument/2006/relationships/image" Target="../media/image124.svg"/><Relationship Id="rId5" Type="http://schemas.openxmlformats.org/officeDocument/2006/relationships/image" Target="../media/image118.sv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svg"/></Relationships>
</file>

<file path=ppt/slides/_rels/slide7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svg"/><Relationship Id="rId7" Type="http://schemas.openxmlformats.org/officeDocument/2006/relationships/image" Target="../media/image130.svg"/><Relationship Id="rId2" Type="http://schemas.openxmlformats.org/officeDocument/2006/relationships/image" Target="../media/image125.png"/><Relationship Id="rId1" Type="http://schemas.openxmlformats.org/officeDocument/2006/relationships/slideLayout" Target="../slideLayouts/slideLayout48.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svg"/></Relationships>
</file>

<file path=ppt/slides/_rels/slide7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svg"/><Relationship Id="rId7" Type="http://schemas.openxmlformats.org/officeDocument/2006/relationships/image" Target="../media/image130.svg"/><Relationship Id="rId2" Type="http://schemas.openxmlformats.org/officeDocument/2006/relationships/image" Target="../media/image125.png"/><Relationship Id="rId1" Type="http://schemas.openxmlformats.org/officeDocument/2006/relationships/slideLayout" Target="../slideLayouts/slideLayout48.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svg"/></Relationships>
</file>

<file path=ppt/slides/_rels/slide7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73.xml"/><Relationship Id="rId1" Type="http://schemas.openxmlformats.org/officeDocument/2006/relationships/slideLayout" Target="../slideLayouts/slideLayout48.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9" Type="http://schemas.openxmlformats.org/officeDocument/2006/relationships/image" Target="../media/image14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36.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74.xml"/><Relationship Id="rId1" Type="http://schemas.openxmlformats.org/officeDocument/2006/relationships/slideLayout" Target="../slideLayouts/slideLayout48.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8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5.xml"/><Relationship Id="rId1" Type="http://schemas.openxmlformats.org/officeDocument/2006/relationships/slideLayout" Target="../slideLayouts/slideLayout48.xml"/></Relationships>
</file>

<file path=ppt/slides/_rels/slide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76.xml"/><Relationship Id="rId1" Type="http://schemas.openxmlformats.org/officeDocument/2006/relationships/slideLayout" Target="../slideLayouts/slideLayout48.xml"/><Relationship Id="rId4" Type="http://schemas.openxmlformats.org/officeDocument/2006/relationships/image" Target="../media/image153.png"/></Relationships>
</file>

<file path=ppt/slides/_rels/slide8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37.png"/><Relationship Id="rId7" Type="http://schemas.openxmlformats.org/officeDocument/2006/relationships/image" Target="../media/image156.png"/><Relationship Id="rId2" Type="http://schemas.openxmlformats.org/officeDocument/2006/relationships/notesSlide" Target="../notesSlides/notesSlide77.xml"/><Relationship Id="rId1" Type="http://schemas.openxmlformats.org/officeDocument/2006/relationships/slideLayout" Target="../slideLayouts/slideLayout48.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slide" Target="slide93.xml"/><Relationship Id="rId9" Type="http://schemas.openxmlformats.org/officeDocument/2006/relationships/image" Target="../media/image158.png"/></Relationships>
</file>

<file path=ppt/slides/_rels/slide8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8.xml"/><Relationship Id="rId1" Type="http://schemas.openxmlformats.org/officeDocument/2006/relationships/slideLayout" Target="../slideLayouts/slideLayout48.xml"/></Relationships>
</file>

<file path=ppt/slides/_rels/slide8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9.xml"/><Relationship Id="rId1" Type="http://schemas.openxmlformats.org/officeDocument/2006/relationships/slideLayout" Target="../slideLayouts/slideLayout48.xml"/></Relationships>
</file>

<file path=ppt/slides/_rels/slide8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80.xml"/><Relationship Id="rId1" Type="http://schemas.openxmlformats.org/officeDocument/2006/relationships/slideLayout" Target="../slideLayouts/slideLayout48.xml"/></Relationships>
</file>

<file path=ppt/slides/_rels/slide8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1.xml"/><Relationship Id="rId1" Type="http://schemas.openxmlformats.org/officeDocument/2006/relationships/slideLayout" Target="../slideLayouts/slideLayout48.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88.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3" Type="http://schemas.openxmlformats.org/officeDocument/2006/relationships/image" Target="../media/image135.png"/><Relationship Id="rId7" Type="http://schemas.openxmlformats.org/officeDocument/2006/relationships/image" Target="../media/image169.png"/><Relationship Id="rId12" Type="http://schemas.openxmlformats.org/officeDocument/2006/relationships/image" Target="../media/image174.svg"/><Relationship Id="rId2" Type="http://schemas.openxmlformats.org/officeDocument/2006/relationships/notesSlide" Target="../notesSlides/notesSlide82.xml"/><Relationship Id="rId1" Type="http://schemas.openxmlformats.org/officeDocument/2006/relationships/slideLayout" Target="../slideLayouts/slideLayout48.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8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3.xml"/><Relationship Id="rId1" Type="http://schemas.openxmlformats.org/officeDocument/2006/relationships/slideLayout" Target="../slideLayouts/slideLayout48.xml"/><Relationship Id="rId5" Type="http://schemas.openxmlformats.org/officeDocument/2006/relationships/image" Target="../media/image172.png"/><Relationship Id="rId4" Type="http://schemas.openxmlformats.org/officeDocument/2006/relationships/image" Target="../media/image177.png"/></Relationships>
</file>

<file path=ppt/slides/_rels/slide9.xml.rels><?xml version="1.0" encoding="UTF-8" standalone="yes"?>
<Relationships xmlns="http://schemas.openxmlformats.org/package/2006/relationships"><Relationship Id="rId3" Type="http://schemas.openxmlformats.org/officeDocument/2006/relationships/hyperlink" Target="https://livro.curso-r.com/7-manipulacao.html" TargetMode="External"/><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hyperlink" Target="https://r4ds.had.co.nz/explore-intro.html"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4.xml"/><Relationship Id="rId1" Type="http://schemas.openxmlformats.org/officeDocument/2006/relationships/slideLayout" Target="../slideLayouts/slideLayout48.xml"/><Relationship Id="rId5" Type="http://schemas.openxmlformats.org/officeDocument/2006/relationships/image" Target="../media/image180.png"/><Relationship Id="rId4" Type="http://schemas.openxmlformats.org/officeDocument/2006/relationships/image" Target="../media/image179.png"/></Relationships>
</file>

<file path=ppt/slides/_rels/slide9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5.xml"/><Relationship Id="rId1" Type="http://schemas.openxmlformats.org/officeDocument/2006/relationships/slideLayout" Target="../slideLayouts/slideLayout48.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9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6.xml"/><Relationship Id="rId1" Type="http://schemas.openxmlformats.org/officeDocument/2006/relationships/slideLayout" Target="../slideLayouts/slideLayout48.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93.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3" Type="http://schemas.openxmlformats.org/officeDocument/2006/relationships/image" Target="../media/image188.png"/><Relationship Id="rId7" Type="http://schemas.openxmlformats.org/officeDocument/2006/relationships/image" Target="../media/image190.png"/><Relationship Id="rId12" Type="http://schemas.openxmlformats.org/officeDocument/2006/relationships/image" Target="../media/image195.png"/><Relationship Id="rId2" Type="http://schemas.openxmlformats.org/officeDocument/2006/relationships/notesSlide" Target="../notesSlides/notesSlide87.xml"/><Relationship Id="rId1" Type="http://schemas.openxmlformats.org/officeDocument/2006/relationships/slideLayout" Target="../slideLayouts/slideLayout48.xml"/><Relationship Id="rId6" Type="http://schemas.openxmlformats.org/officeDocument/2006/relationships/image" Target="../media/image26.emf"/><Relationship Id="rId11" Type="http://schemas.openxmlformats.org/officeDocument/2006/relationships/image" Target="../media/image194.png"/><Relationship Id="rId5" Type="http://schemas.openxmlformats.org/officeDocument/2006/relationships/customXml" Target="../ink/ink1.xml"/><Relationship Id="rId10" Type="http://schemas.openxmlformats.org/officeDocument/2006/relationships/image" Target="../media/image193.png"/><Relationship Id="rId4" Type="http://schemas.openxmlformats.org/officeDocument/2006/relationships/image" Target="../media/image189.png"/><Relationship Id="rId9" Type="http://schemas.openxmlformats.org/officeDocument/2006/relationships/image" Target="../media/image192.png"/></Relationships>
</file>

<file path=ppt/slides/_rels/slide94.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slideLayout" Target="../slideLayouts/slideLayout48.xml"/><Relationship Id="rId7" Type="http://schemas.openxmlformats.org/officeDocument/2006/relationships/hyperlink" Target="https://github.com/cran/factoextr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sthda.com/english/wiki/factoextra-r-package-easy-multivariate-data-analyses-and-elegant-visualization" TargetMode="External"/><Relationship Id="rId5" Type="http://schemas.openxmlformats.org/officeDocument/2006/relationships/image" Target="../media/image197.png"/><Relationship Id="rId4" Type="http://schemas.openxmlformats.org/officeDocument/2006/relationships/notesSlide" Target="../notesSlides/notesSlide88.xml"/></Relationships>
</file>

<file path=ppt/slides/_rels/slide9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9.xml"/><Relationship Id="rId1" Type="http://schemas.openxmlformats.org/officeDocument/2006/relationships/slideLayout" Target="../slideLayouts/slideLayout36.xml"/><Relationship Id="rId5" Type="http://schemas.openxmlformats.org/officeDocument/2006/relationships/image" Target="../media/image201.png"/><Relationship Id="rId4" Type="http://schemas.openxmlformats.org/officeDocument/2006/relationships/image" Target="../media/image200.png"/></Relationships>
</file>

<file path=ppt/slides/_rels/slide9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microsoft.com/office/2007/relationships/hdphoto" Target="../media/hdphoto6.wdp"/><Relationship Id="rId5" Type="http://schemas.openxmlformats.org/officeDocument/2006/relationships/image" Target="../media/image203.png"/><Relationship Id="rId4" Type="http://schemas.openxmlformats.org/officeDocument/2006/relationships/image" Target="../media/image202.png"/></Relationships>
</file>

<file path=ppt/slides/_rels/slide9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livro.curso-r.com/7-manipulacao.html" TargetMode="External"/><Relationship Id="rId7" Type="http://schemas.openxmlformats.org/officeDocument/2006/relationships/image" Target="../media/image46.png"/><Relationship Id="rId2" Type="http://schemas.openxmlformats.org/officeDocument/2006/relationships/notesSlide" Target="../notesSlides/notesSlide91.xml"/><Relationship Id="rId1" Type="http://schemas.openxmlformats.org/officeDocument/2006/relationships/slideLayout" Target="../slideLayouts/slideLayout19.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17.png"/><Relationship Id="rId4" Type="http://schemas.openxmlformats.org/officeDocument/2006/relationships/hyperlink" Target="https://r4ds.had.co.nz/explore-intro.html" TargetMode="External"/><Relationship Id="rId9" Type="http://schemas.openxmlformats.org/officeDocument/2006/relationships/image" Target="../media/image4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34209"/>
            <a:ext cx="10515600" cy="1333968"/>
          </a:xfrm>
        </p:spPr>
        <p:txBody>
          <a:bodyPr/>
          <a:lstStyle/>
          <a:p>
            <a:r>
              <a:rPr lang="en-US" dirty="0"/>
              <a:t>Boas </a:t>
            </a:r>
            <a:r>
              <a:rPr lang="en-US" dirty="0" err="1"/>
              <a:t>vindas</a:t>
            </a:r>
            <a:endParaRPr lang="en-US" dirty="0"/>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686144" y="3810674"/>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9290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71513" y="6026858"/>
            <a:ext cx="4495013" cy="646331"/>
          </a:xfrm>
          <a:prstGeom prst="rect">
            <a:avLst/>
          </a:prstGeom>
          <a:noFill/>
        </p:spPr>
        <p:txBody>
          <a:bodyPr wrap="none" rtlCol="0">
            <a:spAutoFit/>
          </a:bodyPr>
          <a:lstStyle/>
          <a:p>
            <a:pPr algn="ctr"/>
            <a:r>
              <a:rPr lang="pt-BR" dirty="0"/>
              <a:t>Ciclo da Ciência de Dados pela </a:t>
            </a:r>
            <a:r>
              <a:rPr lang="pt-BR" dirty="0" err="1"/>
              <a:t>curso-R</a:t>
            </a:r>
            <a:endParaRPr lang="en-US" dirty="0">
              <a:hlinkClick r:id="rId3"/>
            </a:endParaRPr>
          </a:p>
          <a:p>
            <a:pPr algn="ctr"/>
            <a:r>
              <a:rPr lang="en-US" dirty="0">
                <a:hlinkClick r:id="rId3"/>
              </a:rPr>
              <a:t>https://livro.curso-r.com/7-manipulacao.html</a:t>
            </a:r>
            <a:r>
              <a:rPr lang="en-US" dirty="0"/>
              <a:t> </a:t>
            </a:r>
          </a:p>
        </p:txBody>
      </p:sp>
      <p:pic>
        <p:nvPicPr>
          <p:cNvPr id="4" name="Imagem 3">
            <a:extLst>
              <a:ext uri="{FF2B5EF4-FFF2-40B4-BE49-F238E27FC236}">
                <a16:creationId xmlns:a16="http://schemas.microsoft.com/office/drawing/2014/main" id="{7BA0B0E8-3CD3-A874-AF0F-4E30E6672BDC}"/>
              </a:ext>
            </a:extLst>
          </p:cNvPr>
          <p:cNvPicPr>
            <a:picLocks noChangeAspect="1"/>
          </p:cNvPicPr>
          <p:nvPr/>
        </p:nvPicPr>
        <p:blipFill>
          <a:blip r:embed="rId4"/>
          <a:stretch>
            <a:fillRect/>
          </a:stretch>
        </p:blipFill>
        <p:spPr>
          <a:xfrm>
            <a:off x="2751515" y="1642075"/>
            <a:ext cx="6335009" cy="4124901"/>
          </a:xfrm>
          <a:prstGeom prst="rect">
            <a:avLst/>
          </a:prstGeom>
        </p:spPr>
      </p:pic>
    </p:spTree>
    <p:extLst>
      <p:ext uri="{BB962C8B-B14F-4D97-AF65-F5344CB8AC3E}">
        <p14:creationId xmlns:p14="http://schemas.microsoft.com/office/powerpoint/2010/main" val="389688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Bullet Points</a:t>
            </a:r>
          </a:p>
        </p:txBody>
      </p:sp>
      <p:sp>
        <p:nvSpPr>
          <p:cNvPr id="3" name="Text Placeholder 2"/>
          <p:cNvSpPr>
            <a:spLocks noGrp="1"/>
          </p:cNvSpPr>
          <p:nvPr>
            <p:ph type="body" sz="quarter" idx="10"/>
          </p:nvPr>
        </p:nvSpPr>
        <p:spPr/>
        <p:txBody>
          <a:bodyPr/>
          <a:lstStyle/>
          <a:p>
            <a:r>
              <a:rPr lang="en-US" dirty="0"/>
              <a:t>Short and clear bullets placed here</a:t>
            </a:r>
          </a:p>
          <a:p>
            <a:r>
              <a:rPr lang="en-US" dirty="0"/>
              <a:t>If you have longer statements</a:t>
            </a:r>
          </a:p>
          <a:p>
            <a:r>
              <a:rPr lang="en-US" dirty="0"/>
              <a:t>Please use the master slide created for that</a:t>
            </a:r>
          </a:p>
          <a:p>
            <a:r>
              <a:rPr lang="en-US" dirty="0"/>
              <a:t>4th statement here</a:t>
            </a:r>
          </a:p>
          <a:p>
            <a:r>
              <a:rPr lang="en-US" dirty="0"/>
              <a:t>If need more than 5 bullets, please create another slide</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382304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Numbered Bullets</a:t>
            </a:r>
          </a:p>
        </p:txBody>
      </p:sp>
      <p:sp>
        <p:nvSpPr>
          <p:cNvPr id="3" name="Text Placeholder 2"/>
          <p:cNvSpPr>
            <a:spLocks noGrp="1"/>
          </p:cNvSpPr>
          <p:nvPr>
            <p:ph type="body" sz="quarter" idx="10"/>
          </p:nvPr>
        </p:nvSpPr>
        <p:spPr/>
        <p:txBody>
          <a:bodyPr/>
          <a:lstStyle/>
          <a:p>
            <a:r>
              <a:rPr lang="en-US" dirty="0"/>
              <a:t>Make sure these items need numerical ordering</a:t>
            </a:r>
          </a:p>
          <a:p>
            <a:r>
              <a:rPr lang="en-US" dirty="0"/>
              <a:t>If not, please use the bullet points template</a:t>
            </a:r>
          </a:p>
          <a:p>
            <a:r>
              <a:rPr lang="en-US" dirty="0"/>
              <a:t>Lorem ipsum dolor</a:t>
            </a:r>
          </a:p>
          <a:p>
            <a:r>
              <a:rPr lang="en-US" dirty="0"/>
              <a:t>Lorem ipsum dolor</a:t>
            </a:r>
          </a:p>
          <a:p>
            <a:r>
              <a:rPr lang="en-US" dirty="0"/>
              <a:t>Lorem ipsum dolor</a:t>
            </a:r>
          </a:p>
          <a:p>
            <a:endParaRPr lang="en-US" dirty="0"/>
          </a:p>
        </p:txBody>
      </p:sp>
      <p:sp>
        <p:nvSpPr>
          <p:cNvPr id="4" name="Folded Corner 3"/>
          <p:cNvSpPr/>
          <p:nvPr/>
        </p:nvSpPr>
        <p:spPr>
          <a:xfrm>
            <a:off x="1865966" y="8256842"/>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of 5 </a:t>
            </a:r>
            <a:r>
              <a:rPr lang="es-ES" sz="2400" dirty="0" err="1">
                <a:solidFill>
                  <a:schemeClr val="tx1"/>
                </a:solidFill>
                <a:latin typeface="Source Sans Pro" charset="0"/>
                <a:ea typeface="Source Sans Pro" charset="0"/>
                <a:cs typeface="Source Sans Pro" charset="0"/>
              </a:rPr>
              <a:t>bullet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points</a:t>
            </a:r>
            <a:r>
              <a:rPr lang="es-ES" sz="2400" dirty="0">
                <a:solidFill>
                  <a:schemeClr val="tx1"/>
                </a:solidFill>
                <a:latin typeface="Source Sans Pro" charset="0"/>
                <a:ea typeface="Source Sans Pro" charset="0"/>
                <a:cs typeface="Source Sans Pro" charset="0"/>
              </a:rPr>
              <a:t>.</a:t>
            </a:r>
          </a:p>
          <a:p>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add</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 and </a:t>
            </a:r>
            <a:r>
              <a:rPr lang="es-ES" sz="2400" dirty="0" err="1">
                <a:solidFill>
                  <a:schemeClr val="tx1"/>
                </a:solidFill>
                <a:latin typeface="Source Sans Pro" charset="0"/>
                <a:ea typeface="Source Sans Pro" charset="0"/>
                <a:cs typeface="Source Sans Pro" charset="0"/>
              </a:rPr>
              <a:t>start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from</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next</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number</a:t>
            </a:r>
            <a:r>
              <a:rPr lang="es-ES" sz="2400" dirty="0">
                <a:solidFill>
                  <a:schemeClr val="tx1"/>
                </a:solidFill>
                <a:latin typeface="Source Sans Pro" charset="0"/>
                <a:ea typeface="Source Sans Pro" charset="0"/>
                <a:cs typeface="Source Sans Pro" charset="0"/>
              </a:rPr>
              <a:t> in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list</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592449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Block</a:t>
            </a:r>
          </a:p>
        </p:txBody>
      </p:sp>
      <p:sp>
        <p:nvSpPr>
          <p:cNvPr id="3" name="Text Placeholder 2"/>
          <p:cNvSpPr>
            <a:spLocks noGrp="1"/>
          </p:cNvSpPr>
          <p:nvPr>
            <p:ph type="body" sz="quarter" idx="10"/>
          </p:nvPr>
        </p:nvSpPr>
        <p:spPr/>
        <p:txBody>
          <a:bodyPr/>
          <a:lstStyle/>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a:p>
            <a:r>
              <a:rPr lang="en-US" dirty="0"/>
              <a:t>&lt;p&gt;This is how we declare a </a:t>
            </a:r>
            <a:r>
              <a:rPr lang="en-US" dirty="0" err="1"/>
              <a:t>Javascript</a:t>
            </a:r>
            <a:r>
              <a:rPr lang="en-US" dirty="0"/>
              <a:t> variable:&lt;</a:t>
            </a:r>
            <a:r>
              <a:rPr lang="en-US" dirty="0" err="1"/>
              <a:t>br</a:t>
            </a:r>
            <a:r>
              <a:rPr lang="en-US" dirty="0"/>
              <a:t>\&gt;</a:t>
            </a:r>
          </a:p>
          <a:p>
            <a:r>
              <a:rPr lang="en-US" dirty="0"/>
              <a:t>&lt;code&gt;</a:t>
            </a:r>
            <a:r>
              <a:rPr lang="en-US" dirty="0" err="1"/>
              <a:t>var</a:t>
            </a:r>
            <a:r>
              <a:rPr lang="en-US" dirty="0"/>
              <a:t> </a:t>
            </a:r>
            <a:r>
              <a:rPr lang="en-US" dirty="0" err="1"/>
              <a:t>i</a:t>
            </a:r>
            <a:r>
              <a:rPr lang="en-US" dirty="0"/>
              <a:t> = 0;&lt;/code&gt;</a:t>
            </a:r>
          </a:p>
          <a:p>
            <a:r>
              <a:rPr lang="en-US" dirty="0"/>
              <a:t>&lt;/p&gt;</a:t>
            </a:r>
          </a:p>
        </p:txBody>
      </p:sp>
    </p:spTree>
    <p:extLst>
      <p:ext uri="{BB962C8B-B14F-4D97-AF65-F5344CB8AC3E}">
        <p14:creationId xmlns:p14="http://schemas.microsoft.com/office/powerpoint/2010/main" val="19065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a:t>
            </a:r>
          </a:p>
        </p:txBody>
      </p:sp>
      <p:graphicFrame>
        <p:nvGraphicFramePr>
          <p:cNvPr id="3" name="Table 2"/>
          <p:cNvGraphicFramePr>
            <a:graphicFrameLocks noGrp="1"/>
          </p:cNvGraphicFramePr>
          <p:nvPr>
            <p:extLst>
              <p:ext uri="{D42A27DB-BD31-4B8C-83A1-F6EECF244321}">
                <p14:modId xmlns:p14="http://schemas.microsoft.com/office/powerpoint/2010/main" val="984556763"/>
              </p:ext>
            </p:extLst>
          </p:nvPr>
        </p:nvGraphicFramePr>
        <p:xfrm>
          <a:off x="1620216" y="1793089"/>
          <a:ext cx="8951568" cy="4276408"/>
        </p:xfrm>
        <a:graphic>
          <a:graphicData uri="http://schemas.openxmlformats.org/drawingml/2006/table">
            <a:tbl>
              <a:tblPr firstRow="1" bandRow="1">
                <a:tableStyleId>{5C22544A-7EE6-4342-B048-85BDC9FD1C3A}</a:tableStyleId>
              </a:tblPr>
              <a:tblGrid>
                <a:gridCol w="4475784">
                  <a:extLst>
                    <a:ext uri="{9D8B030D-6E8A-4147-A177-3AD203B41FA5}">
                      <a16:colId xmlns:a16="http://schemas.microsoft.com/office/drawing/2014/main" val="20000"/>
                    </a:ext>
                  </a:extLst>
                </a:gridCol>
                <a:gridCol w="4475784">
                  <a:extLst>
                    <a:ext uri="{9D8B030D-6E8A-4147-A177-3AD203B41FA5}">
                      <a16:colId xmlns:a16="http://schemas.microsoft.com/office/drawing/2014/main" val="20001"/>
                    </a:ext>
                  </a:extLst>
                </a:gridCol>
              </a:tblGrid>
              <a:tr h="1069102">
                <a:tc>
                  <a:txBody>
                    <a:bodyPr/>
                    <a:lstStyle/>
                    <a:p>
                      <a:pPr algn="ctr"/>
                      <a:r>
                        <a:rPr lang="en-US" sz="2800" b="1" i="0">
                          <a:latin typeface="Avenir Heavy" charset="0"/>
                          <a:ea typeface="Avenir Heavy" charset="0"/>
                          <a:cs typeface="Avenir Heavy" charset="0"/>
                        </a:rPr>
                        <a:t>Header</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a:latin typeface="Avenir Heavy" charset="0"/>
                          <a:ea typeface="Avenir Heavy" charset="0"/>
                          <a:cs typeface="Avenir Heavy" charset="0"/>
                        </a:rPr>
                        <a:t>Header</a:t>
                      </a: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rgbClr val="0077B5"/>
                    </a:solidFill>
                  </a:tcPr>
                </a:tc>
                <a:extLst>
                  <a:ext uri="{0D108BD9-81ED-4DB2-BD59-A6C34878D82A}">
                    <a16:rowId xmlns:a16="http://schemas.microsoft.com/office/drawing/2014/main" val="10000"/>
                  </a:ext>
                </a:extLst>
              </a:tr>
              <a:tr h="1069102">
                <a:tc>
                  <a:txBody>
                    <a:bodyPr/>
                    <a:lstStyle/>
                    <a:p>
                      <a:pPr algn="ctr">
                        <a:lnSpc>
                          <a:spcPct val="100000"/>
                        </a:lnSpc>
                        <a:spcAft>
                          <a:spcPts val="2400"/>
                        </a:spcAft>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69102">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a:solidFill>
                            <a:srgbClr val="404145"/>
                          </a:solidFill>
                          <a:latin typeface="Avenir Book" charset="0"/>
                          <a:ea typeface="Avenir Book" charset="0"/>
                          <a:cs typeface="Avenir Book" charset="0"/>
                        </a:rPr>
                        <a:t>Word, number</a:t>
                      </a:r>
                      <a:br>
                        <a:rPr lang="en-US" sz="2400" b="0" i="0">
                          <a:solidFill>
                            <a:srgbClr val="404145"/>
                          </a:solidFill>
                          <a:latin typeface="Avenir Book" charset="0"/>
                          <a:ea typeface="Avenir Book" charset="0"/>
                          <a:cs typeface="Avenir Book" charset="0"/>
                        </a:rPr>
                      </a:br>
                      <a:r>
                        <a:rPr lang="en-US" sz="2400" b="0" i="0">
                          <a:solidFill>
                            <a:srgbClr val="404145"/>
                          </a:solidFill>
                          <a:latin typeface="Avenir Book" charset="0"/>
                          <a:ea typeface="Avenir Book" charset="0"/>
                          <a:cs typeface="Avenir Book" charset="0"/>
                        </a:rPr>
                        <a:t>or short</a:t>
                      </a:r>
                      <a:r>
                        <a:rPr lang="en-US" sz="2400" b="0" i="0" baseline="0">
                          <a:solidFill>
                            <a:srgbClr val="404145"/>
                          </a:solidFill>
                          <a:latin typeface="Avenir Book" charset="0"/>
                          <a:ea typeface="Avenir Book" charset="0"/>
                          <a:cs typeface="Avenir Book" charset="0"/>
                        </a:rPr>
                        <a:t> sentence</a:t>
                      </a:r>
                      <a:endParaRPr lang="en-US" sz="2400" b="0" i="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a:solidFill>
                            <a:srgbClr val="404145"/>
                          </a:solidFill>
                          <a:latin typeface="Avenir Book" charset="0"/>
                          <a:ea typeface="Avenir Book" charset="0"/>
                          <a:cs typeface="Avenir Book" charset="0"/>
                        </a:rPr>
                        <a:t>Word, number</a:t>
                      </a:r>
                      <a:br>
                        <a:rPr lang="en-US" sz="2400" b="0" i="0" dirty="0">
                          <a:solidFill>
                            <a:srgbClr val="404145"/>
                          </a:solidFill>
                          <a:latin typeface="Avenir Book" charset="0"/>
                          <a:ea typeface="Avenir Book" charset="0"/>
                          <a:cs typeface="Avenir Book" charset="0"/>
                        </a:rPr>
                      </a:br>
                      <a:r>
                        <a:rPr lang="en-US" sz="2400" b="0" i="0" dirty="0">
                          <a:solidFill>
                            <a:srgbClr val="404145"/>
                          </a:solidFill>
                          <a:latin typeface="Avenir Book" charset="0"/>
                          <a:ea typeface="Avenir Book" charset="0"/>
                          <a:cs typeface="Avenir Book" charset="0"/>
                        </a:rPr>
                        <a:t>or short</a:t>
                      </a:r>
                      <a:r>
                        <a:rPr lang="en-US" sz="2400" b="0" i="0" baseline="0" dirty="0">
                          <a:solidFill>
                            <a:srgbClr val="404145"/>
                          </a:solidFill>
                          <a:latin typeface="Avenir Book" charset="0"/>
                          <a:ea typeface="Avenir Book" charset="0"/>
                          <a:cs typeface="Avenir Book" charset="0"/>
                        </a:rPr>
                        <a:t> sentence</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4" name="Folded Corner 3"/>
          <p:cNvSpPr/>
          <p:nvPr/>
        </p:nvSpPr>
        <p:spPr>
          <a:xfrm>
            <a:off x="1962219" y="8401221"/>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By</a:t>
            </a:r>
            <a:r>
              <a:rPr lang="es-ES" sz="2400" dirty="0">
                <a:solidFill>
                  <a:schemeClr val="tx1"/>
                </a:solidFill>
                <a:latin typeface="Source Sans Pro" charset="0"/>
                <a:ea typeface="Source Sans Pro" charset="0"/>
                <a:cs typeface="Source Sans Pro" charset="0"/>
              </a:rPr>
              <a:t> default, </a:t>
            </a:r>
            <a:r>
              <a:rPr lang="es-ES" sz="2400" dirty="0" err="1">
                <a:solidFill>
                  <a:schemeClr val="tx1"/>
                </a:solidFill>
                <a:latin typeface="Source Sans Pro" charset="0"/>
                <a:ea typeface="Source Sans Pro" charset="0"/>
                <a:cs typeface="Source Sans Pro" charset="0"/>
              </a:rPr>
              <a:t>the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table</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appears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all</a:t>
            </a:r>
            <a:r>
              <a:rPr lang="es-ES" sz="2400" dirty="0">
                <a:solidFill>
                  <a:schemeClr val="tx1"/>
                </a:solidFill>
                <a:latin typeface="Source Sans Pro" charset="0"/>
                <a:ea typeface="Source Sans Pro" charset="0"/>
                <a:cs typeface="Source Sans Pro" charset="0"/>
              </a:rPr>
              <a:t> at once. </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723014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Diagrams or Image</a:t>
            </a:r>
          </a:p>
        </p:txBody>
      </p:sp>
      <p:pic>
        <p:nvPicPr>
          <p:cNvPr id="3" name="Picture 2"/>
          <p:cNvPicPr>
            <a:picLocks noChangeAspect="1"/>
          </p:cNvPicPr>
          <p:nvPr/>
        </p:nvPicPr>
        <p:blipFill>
          <a:blip r:embed="rId3"/>
          <a:stretch>
            <a:fillRect/>
          </a:stretch>
        </p:blipFill>
        <p:spPr>
          <a:xfrm>
            <a:off x="2888974" y="1856198"/>
            <a:ext cx="6414052" cy="4444318"/>
          </a:xfrm>
          <a:prstGeom prst="rect">
            <a:avLst/>
          </a:prstGeom>
        </p:spPr>
      </p:pic>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44696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Short description of above image, diagram or graphic</a:t>
            </a:r>
          </a:p>
        </p:txBody>
      </p:sp>
      <p:pic>
        <p:nvPicPr>
          <p:cNvPr id="4" name="Picture 3"/>
          <p:cNvPicPr>
            <a:picLocks noChangeAspect="1"/>
          </p:cNvPicPr>
          <p:nvPr/>
        </p:nvPicPr>
        <p:blipFill>
          <a:blip r:embed="rId2"/>
          <a:stretch>
            <a:fillRect/>
          </a:stretch>
        </p:blipFill>
        <p:spPr>
          <a:xfrm>
            <a:off x="3532094" y="499408"/>
            <a:ext cx="5127812" cy="3553078"/>
          </a:xfrm>
          <a:prstGeom prst="rect">
            <a:avLst/>
          </a:prstGeom>
        </p:spPr>
      </p:pic>
      <p:sp>
        <p:nvSpPr>
          <p:cNvPr id="5" name="Folded Corner 4"/>
          <p:cNvSpPr/>
          <p:nvPr/>
        </p:nvSpPr>
        <p:spPr>
          <a:xfrm>
            <a:off x="2178787" y="8353095"/>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spTree>
    <p:extLst>
      <p:ext uri="{BB962C8B-B14F-4D97-AF65-F5344CB8AC3E}">
        <p14:creationId xmlns:p14="http://schemas.microsoft.com/office/powerpoint/2010/main" val="1296049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if you have a question you want to ask?</a:t>
            </a:r>
          </a:p>
        </p:txBody>
      </p:sp>
      <p:sp>
        <p:nvSpPr>
          <p:cNvPr id="3" name="Text Placeholder 2"/>
          <p:cNvSpPr>
            <a:spLocks noGrp="1"/>
          </p:cNvSpPr>
          <p:nvPr>
            <p:ph type="body" sz="quarter" idx="10"/>
          </p:nvPr>
        </p:nvSpPr>
        <p:spPr/>
        <p:txBody>
          <a:bodyPr/>
          <a:lstStyle/>
          <a:p>
            <a:pPr lvl="0"/>
            <a:r>
              <a:rPr lang="en-US"/>
              <a:t>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Lorem ipsum dolor sit </a:t>
            </a:r>
            <a:r>
              <a:rPr lang="en-US" err="1"/>
              <a:t>amet</a:t>
            </a:r>
            <a:r>
              <a:rPr lang="en-US"/>
              <a:t>, </a:t>
            </a:r>
            <a:r>
              <a:rPr lang="en-US" err="1"/>
              <a:t>coctetur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a:t>
            </a:r>
          </a:p>
        </p:txBody>
      </p:sp>
    </p:spTree>
    <p:extLst>
      <p:ext uri="{BB962C8B-B14F-4D97-AF65-F5344CB8AC3E}">
        <p14:creationId xmlns:p14="http://schemas.microsoft.com/office/powerpoint/2010/main" val="139633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1</a:t>
            </a:r>
          </a:p>
        </p:txBody>
      </p:sp>
      <p:sp>
        <p:nvSpPr>
          <p:cNvPr id="3" name="Text Placeholder 2"/>
          <p:cNvSpPr>
            <a:spLocks noGrp="1"/>
          </p:cNvSpPr>
          <p:nvPr>
            <p:ph type="body" sz="quarter" idx="11"/>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4" name="Text Placeholder 3"/>
          <p:cNvSpPr>
            <a:spLocks noGrp="1"/>
          </p:cNvSpPr>
          <p:nvPr>
            <p:ph type="body" sz="quarter" idx="12"/>
          </p:nvPr>
        </p:nvSpPr>
        <p:spPr/>
        <p:txBody>
          <a:bodyPr/>
          <a:lstStyle/>
          <a:p>
            <a:r>
              <a:rPr lang="en-US"/>
              <a:t>2</a:t>
            </a:r>
          </a:p>
        </p:txBody>
      </p:sp>
      <p:sp>
        <p:nvSpPr>
          <p:cNvPr id="5" name="Text Placeholder 4"/>
          <p:cNvSpPr>
            <a:spLocks noGrp="1"/>
          </p:cNvSpPr>
          <p:nvPr>
            <p:ph type="body" sz="quarter" idx="13"/>
          </p:nvPr>
        </p:nvSpPr>
        <p:spPr/>
        <p:txBody>
          <a:bodyPr/>
          <a:lstStyle/>
          <a:p>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Lorem ipsum dolor sit </a:t>
            </a:r>
            <a:r>
              <a:rPr lang="en-US" err="1"/>
              <a:t>amet</a:t>
            </a:r>
            <a:r>
              <a:rPr lang="en-US"/>
              <a:t>, </a:t>
            </a:r>
            <a:r>
              <a:rPr lang="en-US" err="1"/>
              <a:t>consectetur</a:t>
            </a:r>
            <a:r>
              <a:rPr lang="en-US"/>
              <a:t> </a:t>
            </a:r>
            <a:r>
              <a:rPr lang="en-US" err="1"/>
              <a:t>adipiscing</a:t>
            </a:r>
            <a:r>
              <a:rPr lang="en-US"/>
              <a:t>.</a:t>
            </a:r>
          </a:p>
        </p:txBody>
      </p:sp>
      <p:sp>
        <p:nvSpPr>
          <p:cNvPr id="6" name="Title 5"/>
          <p:cNvSpPr>
            <a:spLocks noGrp="1"/>
          </p:cNvSpPr>
          <p:nvPr>
            <p:ph type="title"/>
          </p:nvPr>
        </p:nvSpPr>
        <p:spPr/>
        <p:txBody>
          <a:bodyPr/>
          <a:lstStyle/>
          <a:p>
            <a:r>
              <a:rPr lang="en-US"/>
              <a:t>Short Title Goes Here</a:t>
            </a:r>
          </a:p>
        </p:txBody>
      </p:sp>
      <p:sp>
        <p:nvSpPr>
          <p:cNvPr id="7" name="Text Placeholder 6"/>
          <p:cNvSpPr>
            <a:spLocks noGrp="1"/>
          </p:cNvSpPr>
          <p:nvPr>
            <p:ph type="body" sz="quarter" idx="14"/>
          </p:nvPr>
        </p:nvSpPr>
        <p:spPr/>
        <p:txBody>
          <a:bodyPr/>
          <a:lstStyle/>
          <a:p>
            <a:r>
              <a:rPr lang="en-US"/>
              <a:t>Short Title Goes Here</a:t>
            </a:r>
          </a:p>
        </p:txBody>
      </p:sp>
    </p:spTree>
    <p:extLst>
      <p:ext uri="{BB962C8B-B14F-4D97-AF65-F5344CB8AC3E}">
        <p14:creationId xmlns:p14="http://schemas.microsoft.com/office/powerpoint/2010/main" val="83447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p:bldP spid="7"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2" name="Gráfico 41" descr="Transferência com preenchimento sólido">
            <a:extLst>
              <a:ext uri="{FF2B5EF4-FFF2-40B4-BE49-F238E27FC236}">
                <a16:creationId xmlns:a16="http://schemas.microsoft.com/office/drawing/2014/main" id="{328B9176-CE68-4879-98B6-B41A493C92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72474" y="532446"/>
            <a:ext cx="504000" cy="504000"/>
          </a:xfrm>
          <a:prstGeom prst="rect">
            <a:avLst/>
          </a:prstGeom>
        </p:spPr>
      </p:pic>
      <p:pic>
        <p:nvPicPr>
          <p:cNvPr id="43" name="Gráfico 42" descr="Gráfico de dispersão com preenchimento sólido">
            <a:extLst>
              <a:ext uri="{FF2B5EF4-FFF2-40B4-BE49-F238E27FC236}">
                <a16:creationId xmlns:a16="http://schemas.microsoft.com/office/drawing/2014/main" id="{8595EF84-0114-41E2-894B-D6A1583AF8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24565" y="506331"/>
            <a:ext cx="504000" cy="504000"/>
          </a:xfrm>
          <a:prstGeom prst="rect">
            <a:avLst/>
          </a:prstGeom>
        </p:spPr>
      </p:pic>
      <p:pic>
        <p:nvPicPr>
          <p:cNvPr id="44" name="Gráfico 43" descr="Ábaco com preenchimento sólido">
            <a:extLst>
              <a:ext uri="{FF2B5EF4-FFF2-40B4-BE49-F238E27FC236}">
                <a16:creationId xmlns:a16="http://schemas.microsoft.com/office/drawing/2014/main" id="{60FA31E3-5762-408F-A588-2DD436E393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04272" y="488156"/>
            <a:ext cx="504000" cy="504000"/>
          </a:xfrm>
          <a:prstGeom prst="rect">
            <a:avLst/>
          </a:prstGeom>
        </p:spPr>
      </p:pic>
      <p:pic>
        <p:nvPicPr>
          <p:cNvPr id="45" name="Picture 2">
            <a:extLst>
              <a:ext uri="{FF2B5EF4-FFF2-40B4-BE49-F238E27FC236}">
                <a16:creationId xmlns:a16="http://schemas.microsoft.com/office/drawing/2014/main" id="{99F12B80-BFD5-4D3C-835D-A42FE4B9268B}"/>
              </a:ext>
            </a:extLst>
          </p:cNvPr>
          <p:cNvPicPr>
            <a:picLocks noChangeAspect="1" noChangeArrowheads="1"/>
          </p:cNvPicPr>
          <p:nvPr/>
        </p:nvPicPr>
        <p:blipFill rotWithShape="1">
          <a:blip r:embed="rId9">
            <a:duotone>
              <a:srgbClr val="EE2A5D">
                <a:shade val="45000"/>
                <a:satMod val="135000"/>
              </a:srgbClr>
              <a:prstClr val="white"/>
            </a:duotone>
            <a:extLst>
              <a:ext uri="{28A0092B-C50C-407E-A947-70E740481C1C}">
                <a14:useLocalDpi xmlns:a14="http://schemas.microsoft.com/office/drawing/2010/main" val="0"/>
              </a:ext>
            </a:extLst>
          </a:blip>
          <a:srcRect l="56218" t="18511" r="31567" b="67692"/>
          <a:stretch/>
        </p:blipFill>
        <p:spPr bwMode="auto">
          <a:xfrm>
            <a:off x="5708975" y="326662"/>
            <a:ext cx="759955" cy="495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6" name="Tabela 45">
            <a:extLst>
              <a:ext uri="{FF2B5EF4-FFF2-40B4-BE49-F238E27FC236}">
                <a16:creationId xmlns:a16="http://schemas.microsoft.com/office/drawing/2014/main" id="{75467972-79AF-4734-AD3C-8D88B0D6C9C1}"/>
              </a:ext>
            </a:extLst>
          </p:cNvPr>
          <p:cNvGraphicFramePr>
            <a:graphicFrameLocks noGrp="1"/>
          </p:cNvGraphicFramePr>
          <p:nvPr/>
        </p:nvGraphicFramePr>
        <p:xfrm>
          <a:off x="1314264" y="1078636"/>
          <a:ext cx="9428017" cy="5292064"/>
        </p:xfrm>
        <a:graphic>
          <a:graphicData uri="http://schemas.openxmlformats.org/drawingml/2006/table">
            <a:tbl>
              <a:tblPr firstRow="1" firstCol="1" bandRow="1"/>
              <a:tblGrid>
                <a:gridCol w="1950144">
                  <a:extLst>
                    <a:ext uri="{9D8B030D-6E8A-4147-A177-3AD203B41FA5}">
                      <a16:colId xmlns:a16="http://schemas.microsoft.com/office/drawing/2014/main" val="380700192"/>
                    </a:ext>
                  </a:extLst>
                </a:gridCol>
                <a:gridCol w="1927590">
                  <a:extLst>
                    <a:ext uri="{9D8B030D-6E8A-4147-A177-3AD203B41FA5}">
                      <a16:colId xmlns:a16="http://schemas.microsoft.com/office/drawing/2014/main" val="343288499"/>
                    </a:ext>
                  </a:extLst>
                </a:gridCol>
                <a:gridCol w="1847781">
                  <a:extLst>
                    <a:ext uri="{9D8B030D-6E8A-4147-A177-3AD203B41FA5}">
                      <a16:colId xmlns:a16="http://schemas.microsoft.com/office/drawing/2014/main" val="1985341804"/>
                    </a:ext>
                  </a:extLst>
                </a:gridCol>
                <a:gridCol w="1728933">
                  <a:extLst>
                    <a:ext uri="{9D8B030D-6E8A-4147-A177-3AD203B41FA5}">
                      <a16:colId xmlns:a16="http://schemas.microsoft.com/office/drawing/2014/main" val="1463073822"/>
                    </a:ext>
                  </a:extLst>
                </a:gridCol>
                <a:gridCol w="1973569">
                  <a:extLst>
                    <a:ext uri="{9D8B030D-6E8A-4147-A177-3AD203B41FA5}">
                      <a16:colId xmlns:a16="http://schemas.microsoft.com/office/drawing/2014/main" val="62676688"/>
                    </a:ext>
                  </a:extLst>
                </a:gridCol>
              </a:tblGrid>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OBJETIVO: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1376591585"/>
                  </a:ext>
                </a:extLst>
              </a:tr>
              <a:tr h="21151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Ordenação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i="0" u="none" strike="noStrike" cap="none" dirty="0">
                          <a:solidFill>
                            <a:srgbClr val="FFFFFF"/>
                          </a:solidFill>
                          <a:effectLst/>
                          <a:latin typeface="Calibri" panose="020F0502020204030204" pitchFamily="34" charset="0"/>
                          <a:ea typeface="Calibri" panose="020F0502020204030204" pitchFamily="34" charset="0"/>
                          <a:cs typeface="Arial" panose="020B0604020202020204" pitchFamily="34" charset="0"/>
                          <a:sym typeface="Arial"/>
                        </a:rPr>
                        <a:t>Predição de resultados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Variabilidade</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a:solidFill>
                            <a:srgbClr val="FFFFFF"/>
                          </a:solidFill>
                          <a:effectLst/>
                          <a:latin typeface="Calibri" panose="020F0502020204030204" pitchFamily="34" charset="0"/>
                          <a:ea typeface="Calibri" panose="020F0502020204030204" pitchFamily="34" charset="0"/>
                          <a:cs typeface="Arial" panose="020B0604020202020204" pitchFamily="34" charset="0"/>
                        </a:rPr>
                        <a:t>Explicação</a:t>
                      </a:r>
                      <a:endParaRPr lang="pt-BR" sz="120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Agrupamento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21512571"/>
                  </a:ext>
                </a:extLst>
              </a:tr>
              <a:tr h="639771">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Priorizar  grupos mais/menos propensos a algo</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a:t>
                      </a: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Prever resultados numéricos ou categóricos</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Mensurar intervalo de variação esperado</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Identificar fatores relacionados a eventos de interesse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lvl="0" indent="0" algn="ctr">
                        <a:lnSpc>
                          <a:spcPct val="107000"/>
                        </a:lnSpc>
                        <a:buFont typeface="Arial" panose="020B0604020202020204" pitchFamily="34" charset="0"/>
                        <a:buNone/>
                        <a:tabLst>
                          <a:tab pos="237490" algn="l"/>
                        </a:tabLs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 Segmentar observações e/ou características  </a:t>
                      </a:r>
                      <a:endParaRPr lang="pt-BR"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942388"/>
                  </a:ext>
                </a:extLst>
              </a:tr>
              <a:tr h="211517">
                <a:tc gridSpan="5">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1" dirty="0">
                          <a:solidFill>
                            <a:srgbClr val="FFFFFF"/>
                          </a:solidFill>
                          <a:effectLst/>
                          <a:latin typeface="Calibri" panose="020F0502020204030204" pitchFamily="34" charset="0"/>
                          <a:ea typeface="Calibri" panose="020F0502020204030204" pitchFamily="34" charset="0"/>
                          <a:cs typeface="Arial" panose="020B0604020202020204" pitchFamily="34" charset="0"/>
                        </a:rPr>
                        <a:t>POSSÍVEIS PERGUNTAS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extLst>
                  <a:ext uri="{0D108BD9-81ED-4DB2-BD59-A6C34878D82A}">
                    <a16:rowId xmlns:a16="http://schemas.microsoft.com/office/drawing/2014/main" val="2108855039"/>
                  </a:ext>
                </a:extLst>
              </a:tr>
              <a:tr h="114811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imagens são mais prováveis de conterem uma infração de trânsito?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valor ótimo para ser cobrado em serviços de mobilidade em horários de alta demanda?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o intervalo de confiança da eficácia de um determinado procedimento médico?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fatores mais comuns entre pessoas que superam a expectativa de vida média da população?</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1" fontAlgn="auto" latinLnBrk="0" hangingPunct="1">
                        <a:lnSpc>
                          <a:spcPct val="106000"/>
                        </a:lnSpc>
                        <a:spcBef>
                          <a:spcPts val="0"/>
                        </a:spcBef>
                        <a:spcAft>
                          <a:spcPts val="600"/>
                        </a:spcAft>
                        <a:buClr>
                          <a:srgbClr val="000000"/>
                        </a:buClr>
                        <a:buSzTx/>
                        <a:buFont typeface="Arial"/>
                        <a:buNone/>
                        <a:tabLst/>
                        <a:defRPr/>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Quantos segmentos de lojas, com características e desafios similares, existem em uma rede de vendas?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2026042"/>
                  </a:ext>
                </a:extLst>
              </a:tr>
              <a:tr h="153038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Quais os funcionários com maior propensão a pedirem demissão? </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a produtividade esperada para uma determinada região na próxima safra?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Calibri" panose="020F0502020204030204" pitchFamily="34" charset="0"/>
                          <a:cs typeface="Arial" panose="020B0604020202020204" pitchFamily="34" charset="0"/>
                        </a:rPr>
                        <a:t>Qual é a variabilidade apresentada por cada ativo financeiro de uma carteira?</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atributos que caracterizam a descrição de um produto considerado bom?</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os perfis de clientes de uma corretora de investimentos, de modo que possam classificar em qual perfil um novo cliente melhor se encaixa</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9278086"/>
                  </a:ext>
                </a:extLst>
              </a:tr>
              <a:tr h="133924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chance  de um paciente desenvolver determinada doença considerando a evolução dos seus exames clínicos?</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Qual o período a ser aguardado antes do envio de um cupom de desconto para otimizar o estimulo da finalização de uma compra online?</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dirty="0">
                          <a:solidFill>
                            <a:srgbClr val="414041"/>
                          </a:solidFill>
                          <a:effectLst/>
                          <a:latin typeface="Calibri" panose="020F0502020204030204" pitchFamily="34" charset="0"/>
                          <a:ea typeface="Times New Roman" panose="02020603050405020304" pitchFamily="18" charset="0"/>
                          <a:cs typeface="Arial" panose="020B0604020202020204" pitchFamily="34" charset="0"/>
                        </a:rPr>
                        <a:t>Qual a consistência na decisão dos juízes quando indenizam uma pessoa por dano moral?</a:t>
                      </a:r>
                      <a:endParaRPr lang="pt-BR" sz="1200" dirty="0">
                        <a:effectLst/>
                        <a:latin typeface="Calibri" panose="020F0502020204030204" pitchFamily="34" charset="0"/>
                        <a:ea typeface="Calibri" panose="020F0502020204030204" pitchFamily="34" charset="0"/>
                        <a:cs typeface="Arial" panose="020B0604020202020204" pitchFamily="34" charset="0"/>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Quais expressões são característica do rosto de uma pessoa que está com dúvidas? </a:t>
                      </a: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lnSpc>
                          <a:spcPct val="106000"/>
                        </a:lnSpc>
                        <a:spcAft>
                          <a:spcPts val="600"/>
                        </a:spcAft>
                      </a:pPr>
                      <a:r>
                        <a:rPr lang="pt-BR" sz="1200" b="0" i="0" u="none" strike="noStrike" cap="none" dirty="0">
                          <a:solidFill>
                            <a:srgbClr val="414041"/>
                          </a:solidFill>
                          <a:effectLst/>
                          <a:latin typeface="Calibri" panose="020F0502020204030204" pitchFamily="34" charset="0"/>
                          <a:ea typeface="Calibri" panose="020F0502020204030204" pitchFamily="34" charset="0"/>
                          <a:cs typeface="Arial" panose="020B0604020202020204" pitchFamily="34" charset="0"/>
                          <a:sym typeface="Arial"/>
                        </a:rPr>
                        <a:t>A partir da comparação de imagens de satélite, definir regiões que apresentam evoluções similares em termos de desmatamento / reflorestamento</a:t>
                      </a:r>
                      <a:endParaRPr lang="pt-BR" sz="1200" b="0" i="0" u="none" strike="noStrike" cap="none" dirty="0">
                        <a:solidFill>
                          <a:srgbClr val="414041"/>
                        </a:solidFill>
                        <a:effectLst/>
                        <a:highlight>
                          <a:srgbClr val="FFFF00"/>
                        </a:highlight>
                        <a:latin typeface="Calibri" panose="020F0502020204030204" pitchFamily="34" charset="0"/>
                        <a:ea typeface="Calibri" panose="020F0502020204030204" pitchFamily="34" charset="0"/>
                        <a:cs typeface="Arial" panose="020B0604020202020204" pitchFamily="34" charset="0"/>
                        <a:sym typeface="Arial"/>
                      </a:endParaRPr>
                    </a:p>
                  </a:txBody>
                  <a:tcPr marL="30014" marR="30014" marT="8337"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1119103"/>
                  </a:ext>
                </a:extLst>
              </a:tr>
            </a:tbl>
          </a:graphicData>
        </a:graphic>
      </p:graphicFrame>
      <p:pic>
        <p:nvPicPr>
          <p:cNvPr id="47" name="Gráfico 46" descr="Diagrama de rede com preenchimento sólido">
            <a:extLst>
              <a:ext uri="{FF2B5EF4-FFF2-40B4-BE49-F238E27FC236}">
                <a16:creationId xmlns:a16="http://schemas.microsoft.com/office/drawing/2014/main" id="{174AAFB7-0D23-41D8-B6A9-A335DB8BF13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75721" y="555521"/>
            <a:ext cx="504000" cy="504000"/>
          </a:xfrm>
          <a:prstGeom prst="rect">
            <a:avLst/>
          </a:prstGeom>
        </p:spPr>
      </p:pic>
    </p:spTree>
    <p:extLst>
      <p:ext uri="{BB962C8B-B14F-4D97-AF65-F5344CB8AC3E}">
        <p14:creationId xmlns:p14="http://schemas.microsoft.com/office/powerpoint/2010/main" val="4479561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468698" y="401854"/>
          <a:ext cx="7940203" cy="6054291"/>
        </p:xfrm>
        <a:graphic>
          <a:graphicData uri="http://schemas.openxmlformats.org/drawingml/2006/table">
            <a:tbl>
              <a:tblPr firstRow="1" firstCol="1" bandRow="1"/>
              <a:tblGrid>
                <a:gridCol w="380016">
                  <a:extLst>
                    <a:ext uri="{9D8B030D-6E8A-4147-A177-3AD203B41FA5}">
                      <a16:colId xmlns:a16="http://schemas.microsoft.com/office/drawing/2014/main" val="1939117754"/>
                    </a:ext>
                  </a:extLst>
                </a:gridCol>
                <a:gridCol w="1993741">
                  <a:extLst>
                    <a:ext uri="{9D8B030D-6E8A-4147-A177-3AD203B41FA5}">
                      <a16:colId xmlns:a16="http://schemas.microsoft.com/office/drawing/2014/main" val="4139074661"/>
                    </a:ext>
                  </a:extLst>
                </a:gridCol>
                <a:gridCol w="5566446">
                  <a:extLst>
                    <a:ext uri="{9D8B030D-6E8A-4147-A177-3AD203B41FA5}">
                      <a16:colId xmlns:a16="http://schemas.microsoft.com/office/drawing/2014/main" val="675107123"/>
                    </a:ext>
                  </a:extLst>
                </a:gridCol>
              </a:tblGrid>
              <a:tr h="57551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Fontes</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Banco de dados – dados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Data Lake – dados não estruturados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Web </a:t>
                      </a:r>
                      <a:r>
                        <a:rPr lang="pt-BR" sz="1600" kern="1200" dirty="0" err="1">
                          <a:solidFill>
                            <a:schemeClr val="tx1"/>
                          </a:solidFill>
                          <a:effectLst/>
                          <a:latin typeface="Arial"/>
                          <a:ea typeface="+mn-ea"/>
                          <a:cs typeface="+mn-cs"/>
                        </a:rPr>
                        <a:t>Scrapping</a:t>
                      </a:r>
                      <a:r>
                        <a:rPr lang="pt-BR" sz="1600" kern="1200" dirty="0">
                          <a:solidFill>
                            <a:schemeClr val="tx1"/>
                          </a:solidFill>
                          <a:effectLst/>
                          <a:latin typeface="Arial"/>
                          <a:ea typeface="+mn-ea"/>
                          <a:cs typeface="+mn-cs"/>
                        </a:rPr>
                        <a:t> – raspagem de dados de páginas disponíveis na web</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API (</a:t>
                      </a:r>
                      <a:r>
                        <a:rPr lang="pt-BR" sz="1600" kern="1200" dirty="0" err="1">
                          <a:solidFill>
                            <a:schemeClr val="tx1"/>
                          </a:solidFill>
                          <a:effectLst/>
                          <a:latin typeface="Arial"/>
                          <a:ea typeface="+mn-ea"/>
                          <a:cs typeface="+mn-cs"/>
                          <a:sym typeface="Arial"/>
                        </a:rPr>
                        <a:t>Application</a:t>
                      </a:r>
                      <a:r>
                        <a:rPr lang="pt-BR" sz="1600" kern="1200" dirty="0">
                          <a:solidFill>
                            <a:schemeClr val="tx1"/>
                          </a:solidFill>
                          <a:effectLst/>
                          <a:latin typeface="Arial"/>
                          <a:ea typeface="+mn-ea"/>
                          <a:cs typeface="+mn-cs"/>
                          <a:sym typeface="Arial"/>
                        </a:rPr>
                        <a:t> </a:t>
                      </a:r>
                      <a:r>
                        <a:rPr lang="pt-BR" sz="1600" kern="1200" dirty="0" err="1">
                          <a:solidFill>
                            <a:schemeClr val="tx1"/>
                          </a:solidFill>
                          <a:effectLst/>
                          <a:latin typeface="Arial"/>
                          <a:ea typeface="+mn-ea"/>
                          <a:cs typeface="+mn-cs"/>
                          <a:sym typeface="Arial"/>
                        </a:rPr>
                        <a:t>Programming</a:t>
                      </a:r>
                      <a:r>
                        <a:rPr lang="pt-BR" sz="1600" kern="1200" dirty="0">
                          <a:solidFill>
                            <a:schemeClr val="tx1"/>
                          </a:solidFill>
                          <a:effectLst/>
                          <a:latin typeface="Arial"/>
                          <a:ea typeface="+mn-ea"/>
                          <a:cs typeface="+mn-cs"/>
                          <a:sym typeface="Arial"/>
                        </a:rPr>
                        <a:t> Interface) – interfaces de programação visando a interação entre aplicações</a:t>
                      </a:r>
                    </a:p>
                    <a:p>
                      <a:pPr marL="628650" marR="0" lvl="1" indent="-17145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Char char="•"/>
                        <a:tabLst/>
                        <a:defRPr/>
                      </a:pPr>
                      <a:r>
                        <a:rPr lang="pt-BR" sz="1600" kern="1200" dirty="0">
                          <a:solidFill>
                            <a:schemeClr val="tx1"/>
                          </a:solidFill>
                          <a:effectLst/>
                          <a:latin typeface="Arial"/>
                          <a:ea typeface="+mn-ea"/>
                          <a:cs typeface="+mn-cs"/>
                          <a:sym typeface="Arial"/>
                        </a:rPr>
                        <a:t>Dados de Pesquisa (primários / secundários)</a:t>
                      </a:r>
                    </a:p>
                    <a:p>
                      <a:pPr marL="457200" marR="0" lvl="1" indent="0" algn="l" defTabSz="914400" rtl="0" eaLnBrk="1" fontAlgn="auto" latinLnBrk="0" hangingPunct="1">
                        <a:lnSpc>
                          <a:spcPct val="100000"/>
                        </a:lnSpc>
                        <a:spcBef>
                          <a:spcPts val="0"/>
                        </a:spcBef>
                        <a:spcAft>
                          <a:spcPts val="800"/>
                        </a:spcAft>
                        <a:buClr>
                          <a:srgbClr val="000000"/>
                        </a:buClr>
                        <a:buSzTx/>
                        <a:buFont typeface="Arial" panose="020B0604020202020204" pitchFamily="34" charset="0"/>
                        <a:buNone/>
                        <a:tabLst/>
                        <a:defRPr/>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Formatos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dados tabulares</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vídeo</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imagem</a:t>
                      </a: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Documento</a:t>
                      </a: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47851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Especificidades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800" dirty="0">
                        <a:effectLst/>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rPr>
                        <a:t>Big Data </a:t>
                      </a:r>
                      <a:r>
                        <a:rPr lang="pt-BR" sz="1600" kern="1200" dirty="0" err="1">
                          <a:solidFill>
                            <a:schemeClr val="tx1"/>
                          </a:solidFill>
                          <a:effectLst/>
                          <a:latin typeface="Arial"/>
                          <a:ea typeface="+mn-ea"/>
                          <a:cs typeface="+mn-cs"/>
                        </a:rPr>
                        <a:t>Processing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err="1">
                          <a:solidFill>
                            <a:schemeClr val="tx1"/>
                          </a:solidFill>
                          <a:effectLst/>
                          <a:latin typeface="Arial"/>
                          <a:ea typeface="+mn-ea"/>
                          <a:cs typeface="+mn-cs"/>
                        </a:rPr>
                        <a:t>Streamming</a:t>
                      </a:r>
                      <a:endParaRPr lang="pt-BR" sz="1600" kern="1200" dirty="0">
                        <a:solidFill>
                          <a:schemeClr val="tx1"/>
                        </a:solidFill>
                        <a:effectLst/>
                        <a:latin typeface="Arial"/>
                        <a:ea typeface="+mn-ea"/>
                        <a:cs typeface="+mn-cs"/>
                      </a:endParaRPr>
                    </a:p>
                    <a:p>
                      <a:pPr marL="628650" lvl="1" indent="-171450" algn="l">
                        <a:lnSpc>
                          <a:spcPct val="100000"/>
                        </a:lnSpc>
                        <a:spcAft>
                          <a:spcPts val="800"/>
                        </a:spcAft>
                        <a:buFont typeface="Arial" panose="020B0604020202020204" pitchFamily="34" charset="0"/>
                        <a:buChar char="•"/>
                      </a:pPr>
                      <a:r>
                        <a:rPr lang="pt-BR" sz="1600" kern="1200" dirty="0">
                          <a:solidFill>
                            <a:schemeClr val="tx1"/>
                          </a:solidFill>
                          <a:effectLst/>
                          <a:latin typeface="Arial"/>
                          <a:ea typeface="+mn-ea"/>
                          <a:cs typeface="+mn-cs"/>
                          <a:sym typeface="Arial"/>
                        </a:rPr>
                        <a:t>Device </a:t>
                      </a:r>
                      <a:r>
                        <a:rPr lang="pt-BR" sz="1600" kern="1200" dirty="0" err="1">
                          <a:solidFill>
                            <a:schemeClr val="tx1"/>
                          </a:solidFill>
                          <a:effectLst/>
                          <a:latin typeface="Arial"/>
                          <a:ea typeface="+mn-ea"/>
                          <a:cs typeface="+mn-cs"/>
                          <a:sym typeface="Arial"/>
                        </a:rPr>
                        <a:t>fingerprint</a:t>
                      </a:r>
                      <a:endParaRPr lang="pt-BR" sz="1600" kern="1200" dirty="0">
                        <a:solidFill>
                          <a:schemeClr val="tx1"/>
                        </a:solidFill>
                        <a:effectLst/>
                        <a:latin typeface="Arial"/>
                        <a:ea typeface="+mn-ea"/>
                        <a:cs typeface="+mn-cs"/>
                        <a:sym typeface="Arial"/>
                      </a:endParaRPr>
                    </a:p>
                    <a:p>
                      <a:pPr marL="457200" lvl="1" indent="0" algn="l">
                        <a:lnSpc>
                          <a:spcPct val="100000"/>
                        </a:lnSpc>
                        <a:spcAft>
                          <a:spcPts val="800"/>
                        </a:spcAft>
                        <a:buFont typeface="Arial" panose="020B0604020202020204" pitchFamily="34" charset="0"/>
                        <a:buNone/>
                      </a:pPr>
                      <a:endParaRPr lang="pt-BR" sz="800" kern="1200" dirty="0">
                        <a:solidFill>
                          <a:schemeClr val="tx1"/>
                        </a:solidFill>
                        <a:effectLst/>
                        <a:latin typeface="Arial"/>
                        <a:ea typeface="+mn-ea"/>
                        <a:cs typeface="+mn-cs"/>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3" name="Gráfico 2" descr="Desbloquear com preenchimento sólido">
            <a:extLst>
              <a:ext uri="{FF2B5EF4-FFF2-40B4-BE49-F238E27FC236}">
                <a16:creationId xmlns:a16="http://schemas.microsoft.com/office/drawing/2014/main" id="{8B14B640-08C8-4023-9F89-72B74AD1A7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8708" y="1864410"/>
            <a:ext cx="720000" cy="720000"/>
          </a:xfrm>
          <a:prstGeom prst="rect">
            <a:avLst/>
          </a:prstGeom>
        </p:spPr>
      </p:pic>
      <p:pic>
        <p:nvPicPr>
          <p:cNvPr id="17" name="Gráfico 16" descr="Banco de dados com preenchimento sólido">
            <a:extLst>
              <a:ext uri="{FF2B5EF4-FFF2-40B4-BE49-F238E27FC236}">
                <a16:creationId xmlns:a16="http://schemas.microsoft.com/office/drawing/2014/main" id="{07812C82-1DB5-42A0-ACF6-BEEDA81D1F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28708" y="3919014"/>
            <a:ext cx="720000" cy="720000"/>
          </a:xfrm>
          <a:prstGeom prst="rect">
            <a:avLst/>
          </a:prstGeom>
        </p:spPr>
      </p:pic>
      <p:pic>
        <p:nvPicPr>
          <p:cNvPr id="24" name="Gráfico 23" descr="Pesquisa com preenchimento sólido">
            <a:extLst>
              <a:ext uri="{FF2B5EF4-FFF2-40B4-BE49-F238E27FC236}">
                <a16:creationId xmlns:a16="http://schemas.microsoft.com/office/drawing/2014/main" id="{A5A2D5E8-25DA-48B4-8F86-2A7BE93701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775" y="5476926"/>
            <a:ext cx="720000" cy="720000"/>
          </a:xfrm>
          <a:prstGeom prst="rect">
            <a:avLst/>
          </a:prstGeom>
        </p:spPr>
      </p:pic>
      <p:pic>
        <p:nvPicPr>
          <p:cNvPr id="4" name="Imagem 3">
            <a:extLst>
              <a:ext uri="{FF2B5EF4-FFF2-40B4-BE49-F238E27FC236}">
                <a16:creationId xmlns:a16="http://schemas.microsoft.com/office/drawing/2014/main" id="{6133371A-AEC5-AB73-BC8D-9547C6892F96}"/>
              </a:ext>
            </a:extLst>
          </p:cNvPr>
          <p:cNvPicPr>
            <a:picLocks noChangeAspect="1"/>
          </p:cNvPicPr>
          <p:nvPr/>
        </p:nvPicPr>
        <p:blipFill>
          <a:blip r:embed="rId9"/>
          <a:stretch>
            <a:fillRect/>
          </a:stretch>
        </p:blipFill>
        <p:spPr>
          <a:xfrm>
            <a:off x="3968640" y="1873170"/>
            <a:ext cx="4254719" cy="3111660"/>
          </a:xfrm>
          <a:prstGeom prst="rect">
            <a:avLst/>
          </a:prstGeom>
        </p:spPr>
      </p:pic>
    </p:spTree>
    <p:extLst>
      <p:ext uri="{BB962C8B-B14F-4D97-AF65-F5344CB8AC3E}">
        <p14:creationId xmlns:p14="http://schemas.microsoft.com/office/powerpoint/2010/main" val="2080185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8924998"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273365" y="3502292"/>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flipV="1">
            <a:off x="2284878" y="3672382"/>
            <a:ext cx="677664" cy="14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a:stCxn id="9" idx="3"/>
            <a:endCxn id="11" idx="1"/>
          </p:cNvCxnSpPr>
          <p:nvPr/>
        </p:nvCxnSpPr>
        <p:spPr>
          <a:xfrm flipV="1">
            <a:off x="3974056" y="3670300"/>
            <a:ext cx="902744"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555698"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2050" name="Picture 2" descr="R Packages - RStudio">
            <a:extLst>
              <a:ext uri="{FF2B5EF4-FFF2-40B4-BE49-F238E27FC236}">
                <a16:creationId xmlns:a16="http://schemas.microsoft.com/office/drawing/2014/main" id="{FFF9DEA5-62DF-F0FC-AF80-957BF354304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279225" y="1630635"/>
            <a:ext cx="935000" cy="10800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Agrupar 3">
            <a:extLst>
              <a:ext uri="{FF2B5EF4-FFF2-40B4-BE49-F238E27FC236}">
                <a16:creationId xmlns:a16="http://schemas.microsoft.com/office/drawing/2014/main" id="{2DDABF6D-BC63-4114-7F22-ED80A1C084CD}"/>
              </a:ext>
            </a:extLst>
          </p:cNvPr>
          <p:cNvGrpSpPr>
            <a:grpSpLocks noChangeAspect="1"/>
          </p:cNvGrpSpPr>
          <p:nvPr/>
        </p:nvGrpSpPr>
        <p:grpSpPr>
          <a:xfrm>
            <a:off x="250732" y="1624438"/>
            <a:ext cx="1086931" cy="1080000"/>
            <a:chOff x="4686144" y="3842204"/>
            <a:chExt cx="2431486" cy="2415982"/>
          </a:xfrm>
        </p:grpSpPr>
        <p:grpSp>
          <p:nvGrpSpPr>
            <p:cNvPr id="12" name="Agrupar 11">
              <a:extLst>
                <a:ext uri="{FF2B5EF4-FFF2-40B4-BE49-F238E27FC236}">
                  <a16:creationId xmlns:a16="http://schemas.microsoft.com/office/drawing/2014/main" id="{29B2A788-417F-365A-9C5E-3CE5B110E2F4}"/>
                </a:ext>
              </a:extLst>
            </p:cNvPr>
            <p:cNvGrpSpPr/>
            <p:nvPr/>
          </p:nvGrpSpPr>
          <p:grpSpPr>
            <a:xfrm>
              <a:off x="4701649" y="3842205"/>
              <a:ext cx="2415981" cy="2415981"/>
              <a:chOff x="2675626" y="3716700"/>
              <a:chExt cx="2415981" cy="2415981"/>
            </a:xfrm>
          </p:grpSpPr>
          <p:sp>
            <p:nvSpPr>
              <p:cNvPr id="14" name="Hexágono 13">
                <a:extLst>
                  <a:ext uri="{FF2B5EF4-FFF2-40B4-BE49-F238E27FC236}">
                    <a16:creationId xmlns:a16="http://schemas.microsoft.com/office/drawing/2014/main" id="{2CBE260F-70B3-AA2A-49D6-69AF529760D7}"/>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2" descr="RStudio sticker | RStudio swag">
                <a:extLst>
                  <a:ext uri="{FF2B5EF4-FFF2-40B4-BE49-F238E27FC236}">
                    <a16:creationId xmlns:a16="http://schemas.microsoft.com/office/drawing/2014/main" id="{68572ABE-501A-0CD4-48A4-338BC3F0089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Studio sticker | RStudio swag">
                <a:extLst>
                  <a:ext uri="{FF2B5EF4-FFF2-40B4-BE49-F238E27FC236}">
                    <a16:creationId xmlns:a16="http://schemas.microsoft.com/office/drawing/2014/main" id="{2685C4B6-435D-9A6A-E3DB-DE4406DC5E4D}"/>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Studio sticker | RStudio swag">
                <a:extLst>
                  <a:ext uri="{FF2B5EF4-FFF2-40B4-BE49-F238E27FC236}">
                    <a16:creationId xmlns:a16="http://schemas.microsoft.com/office/drawing/2014/main" id="{6EEB0663-008F-37BD-16E2-C77389A4557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Geospatial Analysis with R | University of Arizona Libraries">
                <a:extLst>
                  <a:ext uri="{FF2B5EF4-FFF2-40B4-BE49-F238E27FC236}">
                    <a16:creationId xmlns:a16="http://schemas.microsoft.com/office/drawing/2014/main" id="{956E702C-5078-8287-CA20-A097C08782E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2" descr="RStudio sticker | RStudio swag">
              <a:extLst>
                <a:ext uri="{FF2B5EF4-FFF2-40B4-BE49-F238E27FC236}">
                  <a16:creationId xmlns:a16="http://schemas.microsoft.com/office/drawing/2014/main" id="{444684E4-1AE9-8A2A-C6E4-7EF2289789A6}"/>
                </a:ext>
              </a:extLst>
            </p:cNvPr>
            <p:cNvPicPr>
              <a:picLocks noChangeAspect="1" noChangeArrowheads="1"/>
            </p:cNvPicPr>
            <p:nvPr/>
          </p:nvPicPr>
          <p:blipFill>
            <a:blip r:embed="rId7">
              <a:duotone>
                <a:prstClr val="black"/>
                <a:schemeClr val="accent3">
                  <a:tint val="45000"/>
                  <a:satMod val="400000"/>
                </a:schemeClr>
              </a:duotone>
              <a:extLst>
                <a:ext uri="{BEBA8EAE-BF5A-486C-A8C5-ECC9F3942E4B}">
                  <a14:imgProps xmlns:a14="http://schemas.microsoft.com/office/drawing/2010/main">
                    <a14:imgLayer r:embed="rId8">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6">
            <a:extLst>
              <a:ext uri="{FF2B5EF4-FFF2-40B4-BE49-F238E27FC236}">
                <a16:creationId xmlns:a16="http://schemas.microsoft.com/office/drawing/2014/main" id="{1C55F39E-E354-0D29-AC3A-DE5B211EA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788" y="1611738"/>
            <a:ext cx="9355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4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236844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233951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2371382"/>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400689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obtenção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4006895"/>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manuseio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4021422"/>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pré-processamento </a:t>
            </a:r>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2376412"/>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2387719"/>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2387719"/>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2376412"/>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4426374"/>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3136262"/>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3145474"/>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3177474"/>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3081737"/>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pic>
        <p:nvPicPr>
          <p:cNvPr id="25" name="Gráfico 24" descr="Contorno de rosto com olho piscando com preenchimento sólido">
            <a:extLst>
              <a:ext uri="{FF2B5EF4-FFF2-40B4-BE49-F238E27FC236}">
                <a16:creationId xmlns:a16="http://schemas.microsoft.com/office/drawing/2014/main" id="{11BE10B1-0413-0E0E-C868-8B6D89490B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185" y="5221606"/>
            <a:ext cx="914400" cy="914400"/>
          </a:xfrm>
          <a:prstGeom prst="rect">
            <a:avLst/>
          </a:prstGeom>
        </p:spPr>
      </p:pic>
    </p:spTree>
    <p:extLst>
      <p:ext uri="{BB962C8B-B14F-4D97-AF65-F5344CB8AC3E}">
        <p14:creationId xmlns:p14="http://schemas.microsoft.com/office/powerpoint/2010/main" val="285407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93294"/>
            <a:ext cx="10515600" cy="1325563"/>
          </a:xfrm>
        </p:spPr>
        <p:txBody>
          <a:bodyPr/>
          <a:lstStyle/>
          <a:p>
            <a:r>
              <a:rPr lang="en-US" dirty="0"/>
              <a:t>Por que usar a </a:t>
            </a:r>
            <a:r>
              <a:rPr lang="en-US" dirty="0" err="1"/>
              <a:t>Linguagem</a:t>
            </a:r>
            <a:r>
              <a:rPr lang="en-US" dirty="0"/>
              <a:t> de </a:t>
            </a:r>
            <a:r>
              <a:rPr lang="en-US" dirty="0" err="1"/>
              <a:t>Programação</a:t>
            </a:r>
            <a:r>
              <a:rPr lang="en-US" dirty="0"/>
              <a:t> R </a:t>
            </a:r>
          </a:p>
        </p:txBody>
      </p:sp>
      <p:grpSp>
        <p:nvGrpSpPr>
          <p:cNvPr id="4" name="Agrupar 3">
            <a:extLst>
              <a:ext uri="{FF2B5EF4-FFF2-40B4-BE49-F238E27FC236}">
                <a16:creationId xmlns:a16="http://schemas.microsoft.com/office/drawing/2014/main" id="{069BDC11-F818-70F6-18C8-7DF6E0A91AE5}"/>
              </a:ext>
            </a:extLst>
          </p:cNvPr>
          <p:cNvGrpSpPr/>
          <p:nvPr/>
        </p:nvGrpSpPr>
        <p:grpSpPr>
          <a:xfrm>
            <a:off x="4880257" y="3781117"/>
            <a:ext cx="2431486" cy="2415982"/>
            <a:chOff x="4686144" y="3842204"/>
            <a:chExt cx="2431486" cy="2415982"/>
          </a:xfrm>
        </p:grpSpPr>
        <p:grpSp>
          <p:nvGrpSpPr>
            <p:cNvPr id="5" name="Agrupar 4">
              <a:extLst>
                <a:ext uri="{FF2B5EF4-FFF2-40B4-BE49-F238E27FC236}">
                  <a16:creationId xmlns:a16="http://schemas.microsoft.com/office/drawing/2014/main" id="{5938766E-5F05-0AD0-726A-EA9CE3D325CC}"/>
                </a:ext>
              </a:extLst>
            </p:cNvPr>
            <p:cNvGrpSpPr/>
            <p:nvPr/>
          </p:nvGrpSpPr>
          <p:grpSpPr>
            <a:xfrm>
              <a:off x="4701649" y="3842205"/>
              <a:ext cx="2415981" cy="2415981"/>
              <a:chOff x="2675626" y="3716700"/>
              <a:chExt cx="2415981" cy="2415981"/>
            </a:xfrm>
          </p:grpSpPr>
          <p:sp>
            <p:nvSpPr>
              <p:cNvPr id="7" name="Hexágono 6">
                <a:extLst>
                  <a:ext uri="{FF2B5EF4-FFF2-40B4-BE49-F238E27FC236}">
                    <a16:creationId xmlns:a16="http://schemas.microsoft.com/office/drawing/2014/main" id="{D02C0B7D-4826-F7C7-6418-07D519415B0D}"/>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Picture 2" descr="RStudio sticker | RStudio swag">
                <a:extLst>
                  <a:ext uri="{FF2B5EF4-FFF2-40B4-BE49-F238E27FC236}">
                    <a16:creationId xmlns:a16="http://schemas.microsoft.com/office/drawing/2014/main" id="{1AC10818-EC9C-0E68-F7FB-B566261401D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Studio sticker | RStudio swag">
                <a:extLst>
                  <a:ext uri="{FF2B5EF4-FFF2-40B4-BE49-F238E27FC236}">
                    <a16:creationId xmlns:a16="http://schemas.microsoft.com/office/drawing/2014/main" id="{A84E084F-C53E-03E7-E5C5-C5C2F22AD90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Studio sticker | RStudio swag">
                <a:extLst>
                  <a:ext uri="{FF2B5EF4-FFF2-40B4-BE49-F238E27FC236}">
                    <a16:creationId xmlns:a16="http://schemas.microsoft.com/office/drawing/2014/main" id="{2CAABC05-07FF-BCDB-B0A8-DEE43BFD4C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ospatial Analysis with R | University of Arizona Libraries">
                <a:extLst>
                  <a:ext uri="{FF2B5EF4-FFF2-40B4-BE49-F238E27FC236}">
                    <a16:creationId xmlns:a16="http://schemas.microsoft.com/office/drawing/2014/main" id="{F04335CD-CC7A-F222-A5D6-76035796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RStudio sticker | RStudio swag">
              <a:extLst>
                <a:ext uri="{FF2B5EF4-FFF2-40B4-BE49-F238E27FC236}">
                  <a16:creationId xmlns:a16="http://schemas.microsoft.com/office/drawing/2014/main" id="{1B1D50C1-1BA0-E5B3-D11F-40791A914ADF}"/>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83050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 que é o R? </a:t>
            </a:r>
          </a:p>
        </p:txBody>
      </p:sp>
      <p:sp>
        <p:nvSpPr>
          <p:cNvPr id="6" name="Espaço Reservado para Texto 5">
            <a:extLst>
              <a:ext uri="{FF2B5EF4-FFF2-40B4-BE49-F238E27FC236}">
                <a16:creationId xmlns:a16="http://schemas.microsoft.com/office/drawing/2014/main" id="{EAA59356-41E9-1AB5-A380-E3B4BA36B02E}"/>
              </a:ext>
            </a:extLst>
          </p:cNvPr>
          <p:cNvSpPr>
            <a:spLocks noGrp="1"/>
          </p:cNvSpPr>
          <p:nvPr>
            <p:ph type="body" sz="quarter" idx="10"/>
          </p:nvPr>
        </p:nvSpPr>
        <p:spPr>
          <a:xfrm>
            <a:off x="201168" y="1839806"/>
            <a:ext cx="11850624" cy="4292600"/>
          </a:xfrm>
        </p:spPr>
        <p:txBody>
          <a:bodyPr/>
          <a:lstStyle/>
          <a:p>
            <a:pPr marL="0" indent="0">
              <a:buNone/>
            </a:pPr>
            <a:r>
              <a:rPr lang="pt-BR" dirty="0"/>
              <a:t>É uma </a:t>
            </a:r>
            <a:r>
              <a:rPr lang="pt-BR" b="1" dirty="0"/>
              <a:t>linguagem de programação </a:t>
            </a:r>
            <a:r>
              <a:rPr lang="pt-BR" dirty="0"/>
              <a:t>cientifica que oferece larga, coerente e integrada coleção de </a:t>
            </a:r>
            <a:r>
              <a:rPr lang="pt-BR" b="1" dirty="0"/>
              <a:t>recursos para todo o fluxo de trabalho de análise de dados</a:t>
            </a:r>
            <a:r>
              <a:rPr lang="pt-BR" dirty="0"/>
              <a:t>, desde a manipulação e visualização de dados até o desenvolvimento e </a:t>
            </a:r>
            <a:r>
              <a:rPr lang="pt-BR" dirty="0" err="1"/>
              <a:t>deploy</a:t>
            </a:r>
            <a:r>
              <a:rPr lang="pt-BR" dirty="0"/>
              <a:t> de modelos estatísticos e de </a:t>
            </a:r>
            <a:r>
              <a:rPr lang="pt-BR" dirty="0" err="1"/>
              <a:t>machine</a:t>
            </a:r>
            <a:r>
              <a:rPr lang="pt-BR" dirty="0"/>
              <a:t> </a:t>
            </a:r>
            <a:r>
              <a:rPr lang="pt-BR" dirty="0" err="1"/>
              <a:t>learning</a:t>
            </a:r>
            <a:r>
              <a:rPr lang="pt-BR" dirty="0"/>
              <a:t> ou ainda a criação de dashboards</a:t>
            </a:r>
            <a:r>
              <a:rPr lang="en-US" dirty="0"/>
              <a:t>. </a:t>
            </a:r>
          </a:p>
          <a:p>
            <a:pPr marL="0" indent="0">
              <a:buNone/>
            </a:pPr>
            <a:r>
              <a:rPr lang="pt-BR" b="1" dirty="0"/>
              <a:t>Disponibilizado para o público em 1993</a:t>
            </a:r>
            <a:r>
              <a:rPr lang="pt-BR" dirty="0"/>
              <a:t>, pelo departamento de Estatística da Universidade de Auckland - Nova Zelândia. Atualmente é </a:t>
            </a:r>
            <a:r>
              <a:rPr lang="pt-BR" b="1" dirty="0"/>
              <a:t>mantido pelo R Foundation </a:t>
            </a:r>
            <a:r>
              <a:rPr lang="pt-BR" b="1" dirty="0" err="1"/>
              <a:t>Group</a:t>
            </a:r>
            <a:r>
              <a:rPr lang="pt-BR" dirty="0"/>
              <a:t>, constituído pelos membros do R </a:t>
            </a:r>
            <a:r>
              <a:rPr lang="pt-BR" dirty="0" err="1"/>
              <a:t>Development</a:t>
            </a:r>
            <a:r>
              <a:rPr lang="pt-BR" dirty="0"/>
              <a:t> Core Team.</a:t>
            </a:r>
            <a:endParaRPr lang="en-US" dirty="0"/>
          </a:p>
        </p:txBody>
      </p:sp>
    </p:spTree>
    <p:extLst>
      <p:ext uri="{BB962C8B-B14F-4D97-AF65-F5344CB8AC3E}">
        <p14:creationId xmlns:p14="http://schemas.microsoft.com/office/powerpoint/2010/main" val="160181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 que o R? </a:t>
            </a:r>
          </a:p>
        </p:txBody>
      </p:sp>
      <p:sp>
        <p:nvSpPr>
          <p:cNvPr id="3" name="Text Placeholder 2"/>
          <p:cNvSpPr>
            <a:spLocks noGrp="1"/>
          </p:cNvSpPr>
          <p:nvPr>
            <p:ph type="body" sz="quarter" idx="10"/>
          </p:nvPr>
        </p:nvSpPr>
        <p:spPr>
          <a:xfrm>
            <a:off x="893791" y="1816137"/>
            <a:ext cx="11117253" cy="4292600"/>
          </a:xfrm>
        </p:spPr>
        <p:txBody>
          <a:bodyPr/>
          <a:lstStyle/>
          <a:p>
            <a:pPr fontAlgn="base"/>
            <a:r>
              <a:rPr lang="pt-BR" dirty="0"/>
              <a:t>É um ambiente gratuito, open-</a:t>
            </a:r>
            <a:r>
              <a:rPr lang="pt-BR" dirty="0" err="1"/>
              <a:t>source</a:t>
            </a:r>
            <a:r>
              <a:rPr lang="pt-BR" dirty="0"/>
              <a:t> e </a:t>
            </a:r>
            <a:r>
              <a:rPr lang="pt-BR" dirty="0" err="1"/>
              <a:t>cross-platform</a:t>
            </a:r>
            <a:endParaRPr lang="pt-BR" dirty="0"/>
          </a:p>
          <a:p>
            <a:pPr fontAlgn="base"/>
            <a:r>
              <a:rPr lang="pt-BR" dirty="0"/>
              <a:t>Oferece integração com outras linguagens e ferramentas</a:t>
            </a:r>
          </a:p>
          <a:p>
            <a:pPr fontAlgn="base"/>
            <a:r>
              <a:rPr lang="pt-BR" dirty="0"/>
              <a:t>Linguagem de programação cientifica focada em análise de dados, garantindo recursos para dados desde etapas básicas até modelagem avançadas, construção de aplicações, big data e muito mais</a:t>
            </a:r>
          </a:p>
          <a:p>
            <a:pPr fontAlgn="base"/>
            <a:r>
              <a:rPr lang="pt-BR" dirty="0"/>
              <a:t>Comunidade de usuários ativa e engajada na criação, suporte e aperfeiçoamento de recursos para a ferramenta.</a:t>
            </a:r>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36302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Meus </a:t>
            </a:r>
            <a:r>
              <a:rPr lang="en-US" dirty="0" err="1"/>
              <a:t>pontos</a:t>
            </a:r>
            <a:r>
              <a:rPr lang="en-US" dirty="0"/>
              <a:t> </a:t>
            </a:r>
            <a:r>
              <a:rPr lang="en-US" dirty="0" err="1"/>
              <a:t>preferidos</a:t>
            </a:r>
            <a:r>
              <a:rPr lang="en-US" dirty="0"/>
              <a:t>! </a:t>
            </a:r>
          </a:p>
        </p:txBody>
      </p:sp>
      <p:sp>
        <p:nvSpPr>
          <p:cNvPr id="3" name="Text Placeholder 2"/>
          <p:cNvSpPr>
            <a:spLocks noGrp="1"/>
          </p:cNvSpPr>
          <p:nvPr>
            <p:ph type="body" sz="quarter" idx="10"/>
          </p:nvPr>
        </p:nvSpPr>
        <p:spPr>
          <a:xfrm>
            <a:off x="992124" y="1834425"/>
            <a:ext cx="10912288" cy="4692212"/>
          </a:xfrm>
        </p:spPr>
        <p:txBody>
          <a:bodyPr/>
          <a:lstStyle/>
          <a:p>
            <a:pPr fontAlgn="base"/>
            <a:r>
              <a:rPr lang="pt-BR" dirty="0"/>
              <a:t>Muitas facilidades voltadas à análise de dados (+18K bibliotecas)</a:t>
            </a:r>
          </a:p>
          <a:p>
            <a:pPr fontAlgn="base"/>
            <a:r>
              <a:rPr lang="pt-BR" dirty="0"/>
              <a:t>Diminui a barreira de uso de  recursos avançados para iniciantes</a:t>
            </a:r>
          </a:p>
          <a:p>
            <a:pPr fontAlgn="base"/>
            <a:r>
              <a:rPr lang="pt-BR" dirty="0"/>
              <a:t>Porta de entrada para novas metodologias no contexto de </a:t>
            </a:r>
            <a:r>
              <a:rPr lang="pt-BR" dirty="0" err="1"/>
              <a:t>analytics</a:t>
            </a:r>
            <a:endParaRPr lang="pt-BR" dirty="0"/>
          </a:p>
          <a:p>
            <a:pPr fontAlgn="base"/>
            <a:r>
              <a:rPr lang="pt-BR" dirty="0"/>
              <a:t>Comunidade com uma cultura de promoção a diversidade considerando níveis de conhecimento, áreas e públicos em geral</a:t>
            </a:r>
          </a:p>
          <a:p>
            <a:pPr fontAlgn="base"/>
            <a:r>
              <a:rPr lang="pt-BR" dirty="0" err="1"/>
              <a:t>Stickers</a:t>
            </a:r>
            <a:r>
              <a:rPr lang="pt-BR" dirty="0"/>
              <a:t>!</a:t>
            </a:r>
          </a:p>
          <a:p>
            <a:pPr fontAlgn="base"/>
            <a:endParaRPr lang="pt-BR" dirty="0"/>
          </a:p>
        </p:txBody>
      </p:sp>
      <p:sp>
        <p:nvSpPr>
          <p:cNvPr id="4" name="Folded Corner 3"/>
          <p:cNvSpPr/>
          <p:nvPr/>
        </p:nvSpPr>
        <p:spPr>
          <a:xfrm>
            <a:off x="2756303" y="8112463"/>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s-ES" sz="2400" dirty="0" err="1">
                <a:solidFill>
                  <a:schemeClr val="tx1"/>
                </a:solidFill>
                <a:latin typeface="Source Sans Pro" charset="0"/>
                <a:ea typeface="Source Sans Pro" charset="0"/>
                <a:cs typeface="Source Sans Pro" charset="0"/>
              </a:rPr>
              <a:t>Maximum</a:t>
            </a:r>
            <a:r>
              <a:rPr lang="es-ES" sz="2400" dirty="0">
                <a:solidFill>
                  <a:schemeClr val="tx1"/>
                </a:solidFill>
                <a:latin typeface="Source Sans Pro" charset="0"/>
                <a:ea typeface="Source Sans Pro" charset="0"/>
                <a:cs typeface="Source Sans Pro" charset="0"/>
              </a:rPr>
              <a:t> 5 </a:t>
            </a:r>
            <a:r>
              <a:rPr lang="es-ES" sz="2400" dirty="0" err="1">
                <a:solidFill>
                  <a:schemeClr val="tx1"/>
                </a:solidFill>
                <a:latin typeface="Source Sans Pro" charset="0"/>
                <a:ea typeface="Source Sans Pro" charset="0"/>
                <a:cs typeface="Source Sans Pro" charset="0"/>
              </a:rPr>
              <a:t>bullets</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If</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you</a:t>
            </a:r>
            <a:r>
              <a:rPr lang="es-ES" sz="2400" dirty="0">
                <a:solidFill>
                  <a:schemeClr val="tx1"/>
                </a:solidFill>
                <a:latin typeface="Source Sans Pro" charset="0"/>
                <a:ea typeface="Source Sans Pro" charset="0"/>
                <a:cs typeface="Source Sans Pro" charset="0"/>
              </a:rPr>
              <a:t> </a:t>
            </a:r>
            <a:r>
              <a:rPr lang="es-ES" sz="2400" dirty="0" err="1">
                <a:solidFill>
                  <a:schemeClr val="tx1"/>
                </a:solidFill>
                <a:latin typeface="Source Sans Pro" charset="0"/>
                <a:ea typeface="Source Sans Pro" charset="0"/>
                <a:cs typeface="Source Sans Pro" charset="0"/>
              </a:rPr>
              <a:t>need</a:t>
            </a:r>
            <a:r>
              <a:rPr lang="es-ES" sz="2400" dirty="0">
                <a:solidFill>
                  <a:schemeClr val="tx1"/>
                </a:solidFill>
                <a:latin typeface="Source Sans Pro" charset="0"/>
                <a:ea typeface="Source Sans Pro" charset="0"/>
                <a:cs typeface="Source Sans Pro" charset="0"/>
              </a:rPr>
              <a:t> more, </a:t>
            </a:r>
            <a:r>
              <a:rPr lang="es-ES" sz="2400" dirty="0" err="1">
                <a:solidFill>
                  <a:schemeClr val="tx1"/>
                </a:solidFill>
                <a:latin typeface="Source Sans Pro" charset="0"/>
                <a:ea typeface="Source Sans Pro" charset="0"/>
                <a:cs typeface="Source Sans Pro" charset="0"/>
              </a:rPr>
              <a:t>create</a:t>
            </a:r>
            <a:r>
              <a:rPr lang="es-ES" sz="2400" dirty="0">
                <a:solidFill>
                  <a:schemeClr val="tx1"/>
                </a:solidFill>
                <a:latin typeface="Source Sans Pro" charset="0"/>
                <a:ea typeface="Source Sans Pro" charset="0"/>
                <a:cs typeface="Source Sans Pro" charset="0"/>
              </a:rPr>
              <a:t> a new </a:t>
            </a:r>
            <a:r>
              <a:rPr lang="es-ES" sz="2400" dirty="0" err="1">
                <a:solidFill>
                  <a:schemeClr val="tx1"/>
                </a:solidFill>
                <a:latin typeface="Source Sans Pro" charset="0"/>
                <a:ea typeface="Source Sans Pro" charset="0"/>
                <a:cs typeface="Source Sans Pro" charset="0"/>
              </a:rPr>
              <a:t>slide</a:t>
            </a:r>
            <a:r>
              <a:rPr lang="es-ES" sz="2400" dirty="0">
                <a:solidFill>
                  <a:schemeClr val="tx1"/>
                </a:solidFill>
                <a:latin typeface="Source Sans Pro" charset="0"/>
                <a:ea typeface="Source Sans Pro" charset="0"/>
                <a:cs typeface="Source Sans Pro" charset="0"/>
              </a:rPr>
              <a:t>.</a:t>
            </a:r>
            <a:endParaRPr lang="is-IS" sz="2400" dirty="0">
              <a:solidFill>
                <a:schemeClr val="tx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199134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Olha</a:t>
            </a:r>
            <a:r>
              <a:rPr lang="en-US" dirty="0"/>
              <a:t> </a:t>
            </a:r>
            <a:r>
              <a:rPr lang="en-US" dirty="0" err="1"/>
              <a:t>só</a:t>
            </a:r>
            <a:r>
              <a:rPr lang="en-US" dirty="0"/>
              <a:t> o meu notebook (: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7" name="Imagem 6">
            <a:extLst>
              <a:ext uri="{FF2B5EF4-FFF2-40B4-BE49-F238E27FC236}">
                <a16:creationId xmlns:a16="http://schemas.microsoft.com/office/drawing/2014/main" id="{BCB04D56-D858-0A5F-D619-C5FE8F8EDCA1}"/>
              </a:ext>
            </a:extLst>
          </p:cNvPr>
          <p:cNvPicPr>
            <a:picLocks noChangeAspect="1"/>
          </p:cNvPicPr>
          <p:nvPr/>
        </p:nvPicPr>
        <p:blipFill rotWithShape="1">
          <a:blip r:embed="rId3"/>
          <a:srcRect t="6666" b="2222"/>
          <a:stretch/>
        </p:blipFill>
        <p:spPr>
          <a:xfrm flipH="1" flipV="1">
            <a:off x="3028950" y="2057400"/>
            <a:ext cx="5600700" cy="382714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3" name="Retângulo 2">
            <a:extLst>
              <a:ext uri="{FF2B5EF4-FFF2-40B4-BE49-F238E27FC236}">
                <a16:creationId xmlns:a16="http://schemas.microsoft.com/office/drawing/2014/main" id="{C65E5660-01AD-702F-3258-B3984376DF4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Atualizar a foto</a:t>
            </a:r>
          </a:p>
        </p:txBody>
      </p:sp>
    </p:spTree>
    <p:extLst>
      <p:ext uri="{BB962C8B-B14F-4D97-AF65-F5344CB8AC3E}">
        <p14:creationId xmlns:p14="http://schemas.microsoft.com/office/powerpoint/2010/main" val="262746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Então</a:t>
            </a:r>
            <a:r>
              <a:rPr lang="en-US" dirty="0"/>
              <a:t>, </a:t>
            </a:r>
            <a:r>
              <a:rPr lang="en-US" dirty="0" err="1"/>
              <a:t>vamos</a:t>
            </a:r>
            <a:r>
              <a:rPr lang="en-US" dirty="0"/>
              <a:t> </a:t>
            </a:r>
            <a:r>
              <a:rPr lang="en-US" dirty="0" err="1"/>
              <a:t>lá</a:t>
            </a:r>
            <a:r>
              <a:rPr lang="en-US" dirty="0"/>
              <a:t>? </a:t>
            </a:r>
          </a:p>
        </p:txBody>
      </p:sp>
      <p:sp>
        <p:nvSpPr>
          <p:cNvPr id="5" name="Folded Corner 4"/>
          <p:cNvSpPr/>
          <p:nvPr/>
        </p:nvSpPr>
        <p:spPr>
          <a:xfrm>
            <a:off x="2106597" y="8665916"/>
            <a:ext cx="4709646" cy="2263003"/>
          </a:xfrm>
          <a:prstGeom prst="foldedCorner">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274320" tIns="274320" rIns="274320" rtlCol="0" anchor="t"/>
          <a:lstStyle/>
          <a:p>
            <a:r>
              <a:rPr lang="en-US" sz="2400" dirty="0">
                <a:solidFill>
                  <a:schemeClr val="tx1"/>
                </a:solidFill>
                <a:latin typeface="Source Sans Pro" charset="0"/>
                <a:ea typeface="Source Sans Pro" charset="0"/>
                <a:cs typeface="Source Sans Pro" charset="0"/>
              </a:rPr>
              <a:t>To change the image, right-click on the picture and select ”change picture</a:t>
            </a:r>
            <a:r>
              <a:rPr lang="is-IS" sz="2400" dirty="0">
                <a:solidFill>
                  <a:schemeClr val="tx1"/>
                </a:solidFill>
                <a:latin typeface="Source Sans Pro" charset="0"/>
                <a:ea typeface="Source Sans Pro" charset="0"/>
                <a:cs typeface="Source Sans Pro" charset="0"/>
              </a:rPr>
              <a:t>”.</a:t>
            </a:r>
          </a:p>
          <a:p>
            <a:r>
              <a:rPr lang="is-IS" sz="2400" dirty="0">
                <a:solidFill>
                  <a:schemeClr val="tx1"/>
                </a:solidFill>
                <a:latin typeface="Source Sans Pro" charset="0"/>
                <a:ea typeface="Source Sans Pro" charset="0"/>
                <a:cs typeface="Source Sans Pro" charset="0"/>
              </a:rPr>
              <a:t>The new picture will keep the animation step.</a:t>
            </a:r>
          </a:p>
        </p:txBody>
      </p:sp>
      <p:pic>
        <p:nvPicPr>
          <p:cNvPr id="6" name="Picture 2" descr="Arte por Allison Horst (@allison_horst). Veja nas Referências onde encontrá-la.">
            <a:extLst>
              <a:ext uri="{FF2B5EF4-FFF2-40B4-BE49-F238E27FC236}">
                <a16:creationId xmlns:a16="http://schemas.microsoft.com/office/drawing/2014/main" id="{D4055AD1-E646-A2FB-EAD2-3EB598D9B5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6651" y="1719478"/>
            <a:ext cx="4340495" cy="419578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5AFDA83B-6ADF-A69D-4190-17C6B96261AF}"/>
              </a:ext>
            </a:extLst>
          </p:cNvPr>
          <p:cNvSpPr txBox="1"/>
          <p:nvPr/>
        </p:nvSpPr>
        <p:spPr>
          <a:xfrm>
            <a:off x="3774550" y="5991458"/>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812080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Pocket R e RStudio</a:t>
            </a:r>
          </a:p>
        </p:txBody>
      </p:sp>
      <p:pic>
        <p:nvPicPr>
          <p:cNvPr id="1026" name="Picture 2" descr="RStudio sticker | RStudio swag">
            <a:extLst>
              <a:ext uri="{FF2B5EF4-FFF2-40B4-BE49-F238E27FC236}">
                <a16:creationId xmlns:a16="http://schemas.microsoft.com/office/drawing/2014/main" id="{22EA659E-5096-709C-12CE-2B6147CFE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077" y="3584351"/>
            <a:ext cx="2487930" cy="248793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Agrupar 13">
            <a:extLst>
              <a:ext uri="{FF2B5EF4-FFF2-40B4-BE49-F238E27FC236}">
                <a16:creationId xmlns:a16="http://schemas.microsoft.com/office/drawing/2014/main" id="{E42F4E34-BBE0-2CDF-68B3-894EB0AC6885}"/>
              </a:ext>
            </a:extLst>
          </p:cNvPr>
          <p:cNvGrpSpPr/>
          <p:nvPr/>
        </p:nvGrpSpPr>
        <p:grpSpPr>
          <a:xfrm>
            <a:off x="2939563" y="3584351"/>
            <a:ext cx="2431486" cy="2415982"/>
            <a:chOff x="4686144" y="3842204"/>
            <a:chExt cx="2431486" cy="2415982"/>
          </a:xfrm>
        </p:grpSpPr>
        <p:grpSp>
          <p:nvGrpSpPr>
            <p:cNvPr id="15" name="Agrupar 14">
              <a:extLst>
                <a:ext uri="{FF2B5EF4-FFF2-40B4-BE49-F238E27FC236}">
                  <a16:creationId xmlns:a16="http://schemas.microsoft.com/office/drawing/2014/main" id="{A42E9A62-80C2-5403-00F5-B3C0C5DF6A31}"/>
                </a:ext>
              </a:extLst>
            </p:cNvPr>
            <p:cNvGrpSpPr/>
            <p:nvPr/>
          </p:nvGrpSpPr>
          <p:grpSpPr>
            <a:xfrm>
              <a:off x="4701649" y="3842205"/>
              <a:ext cx="2415981" cy="2415981"/>
              <a:chOff x="2675626" y="3716700"/>
              <a:chExt cx="2415981" cy="2415981"/>
            </a:xfrm>
          </p:grpSpPr>
          <p:sp>
            <p:nvSpPr>
              <p:cNvPr id="17" name="Hexágono 16">
                <a:extLst>
                  <a:ext uri="{FF2B5EF4-FFF2-40B4-BE49-F238E27FC236}">
                    <a16:creationId xmlns:a16="http://schemas.microsoft.com/office/drawing/2014/main" id="{3D64450E-CAE7-6F95-81BA-5CCB40C74B7F}"/>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Picture 2" descr="RStudio sticker | RStudio swag">
                <a:extLst>
                  <a:ext uri="{FF2B5EF4-FFF2-40B4-BE49-F238E27FC236}">
                    <a16:creationId xmlns:a16="http://schemas.microsoft.com/office/drawing/2014/main" id="{1B11057F-66FB-C72A-92CC-41430022B0B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Studio sticker | RStudio swag">
                <a:extLst>
                  <a:ext uri="{FF2B5EF4-FFF2-40B4-BE49-F238E27FC236}">
                    <a16:creationId xmlns:a16="http://schemas.microsoft.com/office/drawing/2014/main" id="{23B05204-75FE-0DFD-2959-01A0DA66D15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RStudio sticker | RStudio swag">
                <a:extLst>
                  <a:ext uri="{FF2B5EF4-FFF2-40B4-BE49-F238E27FC236}">
                    <a16:creationId xmlns:a16="http://schemas.microsoft.com/office/drawing/2014/main" id="{C112E75B-6ED4-F4D8-555B-42849B4CD4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Geospatial Analysis with R | University of Arizona Libraries">
                <a:extLst>
                  <a:ext uri="{FF2B5EF4-FFF2-40B4-BE49-F238E27FC236}">
                    <a16:creationId xmlns:a16="http://schemas.microsoft.com/office/drawing/2014/main" id="{A562448D-636B-D2BC-AD96-ADADEF561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2" descr="RStudio sticker | RStudio swag">
              <a:extLst>
                <a:ext uri="{FF2B5EF4-FFF2-40B4-BE49-F238E27FC236}">
                  <a16:creationId xmlns:a16="http://schemas.microsoft.com/office/drawing/2014/main" id="{C090AE11-E2E1-ABFD-9F07-93C0A1A02E63}"/>
                </a:ext>
              </a:extLst>
            </p:cNvPr>
            <p:cNvPicPr>
              <a:picLocks noChangeAspect="1" noChangeArrowheads="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0681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a:t>
            </a:r>
          </a:p>
        </p:txBody>
      </p:sp>
      <p:pic>
        <p:nvPicPr>
          <p:cNvPr id="7" name="Imagem 6">
            <a:extLst>
              <a:ext uri="{FF2B5EF4-FFF2-40B4-BE49-F238E27FC236}">
                <a16:creationId xmlns:a16="http://schemas.microsoft.com/office/drawing/2014/main" id="{A3B44DDD-6660-4502-F084-C607938085B2}"/>
              </a:ext>
            </a:extLst>
          </p:cNvPr>
          <p:cNvPicPr>
            <a:picLocks noChangeAspect="1"/>
          </p:cNvPicPr>
          <p:nvPr/>
        </p:nvPicPr>
        <p:blipFill>
          <a:blip r:embed="rId3"/>
          <a:stretch>
            <a:fillRect/>
          </a:stretch>
        </p:blipFill>
        <p:spPr>
          <a:xfrm>
            <a:off x="532013" y="1559512"/>
            <a:ext cx="5055987" cy="4617665"/>
          </a:xfrm>
          <a:prstGeom prst="rect">
            <a:avLst/>
          </a:prstGeom>
          <a:ln>
            <a:solidFill>
              <a:schemeClr val="bg1">
                <a:lumMod val="85000"/>
              </a:schemeClr>
            </a:solidFill>
          </a:ln>
        </p:spPr>
      </p:pic>
      <p:pic>
        <p:nvPicPr>
          <p:cNvPr id="10" name="Imagem 9">
            <a:extLst>
              <a:ext uri="{FF2B5EF4-FFF2-40B4-BE49-F238E27FC236}">
                <a16:creationId xmlns:a16="http://schemas.microsoft.com/office/drawing/2014/main" id="{7AD3BF21-ADA5-08E5-BF03-BF094E0BD5E6}"/>
              </a:ext>
            </a:extLst>
          </p:cNvPr>
          <p:cNvPicPr>
            <a:picLocks noChangeAspect="1"/>
          </p:cNvPicPr>
          <p:nvPr/>
        </p:nvPicPr>
        <p:blipFill>
          <a:blip r:embed="rId4"/>
          <a:stretch>
            <a:fillRect/>
          </a:stretch>
        </p:blipFill>
        <p:spPr>
          <a:xfrm>
            <a:off x="5117227" y="2581635"/>
            <a:ext cx="6136360" cy="3945236"/>
          </a:xfrm>
          <a:prstGeom prst="rect">
            <a:avLst/>
          </a:prstGeom>
          <a:ln>
            <a:solidFill>
              <a:schemeClr val="bg1">
                <a:lumMod val="85000"/>
              </a:schemeClr>
            </a:solidFill>
          </a:ln>
        </p:spPr>
      </p:pic>
    </p:spTree>
    <p:extLst>
      <p:ext uri="{BB962C8B-B14F-4D97-AF65-F5344CB8AC3E}">
        <p14:creationId xmlns:p14="http://schemas.microsoft.com/office/powerpoint/2010/main" val="46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78DA3DF6-6F77-AD17-E9DF-0411AE3F9271}"/>
              </a:ext>
            </a:extLst>
          </p:cNvPr>
          <p:cNvSpPr/>
          <p:nvPr/>
        </p:nvSpPr>
        <p:spPr>
          <a:xfrm>
            <a:off x="259615" y="1737825"/>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A5E5C7D-B276-3EE8-BEDC-067443B26C6F}"/>
              </a:ext>
            </a:extLst>
          </p:cNvPr>
          <p:cNvSpPr/>
          <p:nvPr/>
        </p:nvSpPr>
        <p:spPr>
          <a:xfrm>
            <a:off x="3296266" y="1708894"/>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9B310769-8D21-CD54-D99A-1C40CB16A195}"/>
              </a:ext>
            </a:extLst>
          </p:cNvPr>
          <p:cNvSpPr/>
          <p:nvPr/>
        </p:nvSpPr>
        <p:spPr>
          <a:xfrm>
            <a:off x="6292188" y="1740763"/>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normAutofit fontScale="90000"/>
          </a:bodyPr>
          <a:lstStyle/>
          <a:p>
            <a:r>
              <a:rPr lang="en-US" dirty="0" err="1"/>
              <a:t>Objetivos</a:t>
            </a:r>
            <a:r>
              <a:rPr lang="en-US" dirty="0"/>
              <a:t> de </a:t>
            </a:r>
            <a:r>
              <a:rPr lang="en-US" dirty="0" err="1"/>
              <a:t>análise</a:t>
            </a:r>
            <a:r>
              <a:rPr lang="en-US" dirty="0"/>
              <a:t> que </a:t>
            </a:r>
            <a:r>
              <a:rPr lang="en-US" dirty="0" err="1"/>
              <a:t>serão</a:t>
            </a:r>
            <a:r>
              <a:rPr lang="en-US" dirty="0"/>
              <a:t> </a:t>
            </a:r>
            <a:r>
              <a:rPr lang="en-US" dirty="0" err="1"/>
              <a:t>abordados</a:t>
            </a:r>
            <a:endParaRPr lang="en-US" dirty="0"/>
          </a:p>
        </p:txBody>
      </p:sp>
      <p:sp>
        <p:nvSpPr>
          <p:cNvPr id="5" name="Text Placeholder 1">
            <a:extLst>
              <a:ext uri="{FF2B5EF4-FFF2-40B4-BE49-F238E27FC236}">
                <a16:creationId xmlns:a16="http://schemas.microsoft.com/office/drawing/2014/main" id="{20F6DD2A-D177-458D-FA25-9D5D243B1704}"/>
              </a:ext>
            </a:extLst>
          </p:cNvPr>
          <p:cNvSpPr txBox="1">
            <a:spLocks/>
          </p:cNvSpPr>
          <p:nvPr/>
        </p:nvSpPr>
        <p:spPr>
          <a:xfrm>
            <a:off x="259614" y="3795755"/>
            <a:ext cx="2572970" cy="1364846"/>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importação</a:t>
            </a:r>
            <a:endParaRPr lang="en-US" sz="2400" dirty="0"/>
          </a:p>
          <a:p>
            <a:pPr indent="292698">
              <a:lnSpc>
                <a:spcPts val="3360"/>
              </a:lnSpc>
            </a:pPr>
            <a:r>
              <a:rPr lang="pt-BR" sz="2400" dirty="0"/>
              <a:t>exploração</a:t>
            </a:r>
          </a:p>
        </p:txBody>
      </p:sp>
      <p:sp>
        <p:nvSpPr>
          <p:cNvPr id="6" name="Text Placeholder 1">
            <a:extLst>
              <a:ext uri="{FF2B5EF4-FFF2-40B4-BE49-F238E27FC236}">
                <a16:creationId xmlns:a16="http://schemas.microsoft.com/office/drawing/2014/main" id="{54D62E98-44F9-B73B-6A12-03D82AE30C51}"/>
              </a:ext>
            </a:extLst>
          </p:cNvPr>
          <p:cNvSpPr txBox="1">
            <a:spLocks/>
          </p:cNvSpPr>
          <p:nvPr/>
        </p:nvSpPr>
        <p:spPr>
          <a:xfrm>
            <a:off x="3236352" y="3723748"/>
            <a:ext cx="2670209" cy="1324439"/>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transformação</a:t>
            </a:r>
          </a:p>
          <a:p>
            <a:pPr indent="292698">
              <a:lnSpc>
                <a:spcPts val="3360"/>
              </a:lnSpc>
            </a:pPr>
            <a:r>
              <a:rPr lang="pt-BR" sz="2400" dirty="0"/>
              <a:t>visualização</a:t>
            </a:r>
          </a:p>
        </p:txBody>
      </p:sp>
      <p:sp>
        <p:nvSpPr>
          <p:cNvPr id="16" name="Text Placeholder 1">
            <a:extLst>
              <a:ext uri="{FF2B5EF4-FFF2-40B4-BE49-F238E27FC236}">
                <a16:creationId xmlns:a16="http://schemas.microsoft.com/office/drawing/2014/main" id="{8317D0E5-B4FA-4756-B4F7-84CE72687EDA}"/>
              </a:ext>
            </a:extLst>
          </p:cNvPr>
          <p:cNvSpPr txBox="1">
            <a:spLocks/>
          </p:cNvSpPr>
          <p:nvPr/>
        </p:nvSpPr>
        <p:spPr>
          <a:xfrm>
            <a:off x="6465522" y="3628547"/>
            <a:ext cx="2548961" cy="1551008"/>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err="1"/>
              <a:t>dataprep</a:t>
            </a:r>
            <a:endParaRPr lang="pt-BR" sz="2400" dirty="0"/>
          </a:p>
          <a:p>
            <a:pPr indent="292698">
              <a:lnSpc>
                <a:spcPts val="3360"/>
              </a:lnSpc>
            </a:pPr>
            <a:r>
              <a:rPr lang="pt-BR" sz="2400" dirty="0"/>
              <a:t>modelagem</a:t>
            </a:r>
          </a:p>
        </p:txBody>
      </p:sp>
      <p:sp>
        <p:nvSpPr>
          <p:cNvPr id="20" name="Retângulo 19">
            <a:extLst>
              <a:ext uri="{FF2B5EF4-FFF2-40B4-BE49-F238E27FC236}">
                <a16:creationId xmlns:a16="http://schemas.microsoft.com/office/drawing/2014/main" id="{718D6540-EBE2-A3FF-B291-53B7FDCCF542}"/>
              </a:ext>
            </a:extLst>
          </p:cNvPr>
          <p:cNvSpPr/>
          <p:nvPr/>
        </p:nvSpPr>
        <p:spPr>
          <a:xfrm>
            <a:off x="274736" y="1745793"/>
            <a:ext cx="2684879"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Descritivos</a:t>
            </a:r>
          </a:p>
        </p:txBody>
      </p:sp>
      <p:sp>
        <p:nvSpPr>
          <p:cNvPr id="21" name="Retângulo 20">
            <a:extLst>
              <a:ext uri="{FF2B5EF4-FFF2-40B4-BE49-F238E27FC236}">
                <a16:creationId xmlns:a16="http://schemas.microsoft.com/office/drawing/2014/main" id="{3D4D1DC6-86FE-B08D-413B-5BD46E9F7FE6}"/>
              </a:ext>
            </a:extLst>
          </p:cNvPr>
          <p:cNvSpPr/>
          <p:nvPr/>
        </p:nvSpPr>
        <p:spPr>
          <a:xfrm>
            <a:off x="3255538"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Diagnósticos</a:t>
            </a:r>
          </a:p>
        </p:txBody>
      </p:sp>
      <p:sp>
        <p:nvSpPr>
          <p:cNvPr id="22" name="Retângulo 21">
            <a:extLst>
              <a:ext uri="{FF2B5EF4-FFF2-40B4-BE49-F238E27FC236}">
                <a16:creationId xmlns:a16="http://schemas.microsoft.com/office/drawing/2014/main" id="{62D95CEF-2998-850E-F72F-BA8F9D11D942}"/>
              </a:ext>
            </a:extLst>
          </p:cNvPr>
          <p:cNvSpPr/>
          <p:nvPr/>
        </p:nvSpPr>
        <p:spPr>
          <a:xfrm>
            <a:off x="6292189" y="1757100"/>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Preditivos</a:t>
            </a:r>
          </a:p>
        </p:txBody>
      </p:sp>
      <p:sp>
        <p:nvSpPr>
          <p:cNvPr id="15" name="Retângulo 14">
            <a:extLst>
              <a:ext uri="{FF2B5EF4-FFF2-40B4-BE49-F238E27FC236}">
                <a16:creationId xmlns:a16="http://schemas.microsoft.com/office/drawing/2014/main" id="{03778B66-E642-7457-4A26-C216CB4BD325}"/>
              </a:ext>
            </a:extLst>
          </p:cNvPr>
          <p:cNvSpPr/>
          <p:nvPr/>
        </p:nvSpPr>
        <p:spPr>
          <a:xfrm>
            <a:off x="9232385" y="1757100"/>
            <a:ext cx="2700000" cy="3960000"/>
          </a:xfrm>
          <a:prstGeom prst="rect">
            <a:avLst/>
          </a:prstGeom>
          <a:solidFill>
            <a:srgbClr val="F2F2F2">
              <a:alpha val="4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AAB4A794-E590-BC13-17F3-5C4E3A5785A8}"/>
              </a:ext>
            </a:extLst>
          </p:cNvPr>
          <p:cNvSpPr/>
          <p:nvPr/>
        </p:nvSpPr>
        <p:spPr>
          <a:xfrm>
            <a:off x="9217264" y="1745793"/>
            <a:ext cx="2700000"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a:solidFill>
                  <a:srgbClr val="404145"/>
                </a:solidFill>
                <a:latin typeface="Source Sans Pro" charset="0"/>
                <a:ea typeface="Source Sans Pro" charset="0"/>
              </a:rPr>
              <a:t>Prescritivos</a:t>
            </a:r>
          </a:p>
        </p:txBody>
      </p:sp>
      <p:sp>
        <p:nvSpPr>
          <p:cNvPr id="24" name="Text Placeholder 1">
            <a:extLst>
              <a:ext uri="{FF2B5EF4-FFF2-40B4-BE49-F238E27FC236}">
                <a16:creationId xmlns:a16="http://schemas.microsoft.com/office/drawing/2014/main" id="{C30BE593-7298-D15A-E142-E96F89A3F13D}"/>
              </a:ext>
            </a:extLst>
          </p:cNvPr>
          <p:cNvSpPr txBox="1">
            <a:spLocks/>
          </p:cNvSpPr>
          <p:nvPr/>
        </p:nvSpPr>
        <p:spPr>
          <a:xfrm>
            <a:off x="9119219" y="3795755"/>
            <a:ext cx="2813166" cy="806913"/>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292698">
              <a:lnSpc>
                <a:spcPts val="3360"/>
              </a:lnSpc>
            </a:pPr>
            <a:r>
              <a:rPr lang="pt-BR" sz="2400" dirty="0"/>
              <a:t>testes</a:t>
            </a:r>
          </a:p>
          <a:p>
            <a:pPr indent="292698">
              <a:lnSpc>
                <a:spcPts val="3360"/>
              </a:lnSpc>
            </a:pPr>
            <a:r>
              <a:rPr lang="pt-BR" sz="2400" dirty="0"/>
              <a:t>comunicação</a:t>
            </a:r>
          </a:p>
          <a:p>
            <a:pPr indent="292698">
              <a:lnSpc>
                <a:spcPts val="3360"/>
              </a:lnSpc>
            </a:pPr>
            <a:endParaRPr lang="pt-BR" sz="2400" dirty="0"/>
          </a:p>
        </p:txBody>
      </p:sp>
      <p:sp>
        <p:nvSpPr>
          <p:cNvPr id="28" name="Text Placeholder 1">
            <a:extLst>
              <a:ext uri="{FF2B5EF4-FFF2-40B4-BE49-F238E27FC236}">
                <a16:creationId xmlns:a16="http://schemas.microsoft.com/office/drawing/2014/main" id="{1C910E9F-C1A5-CE99-FCF4-82C69A723215}"/>
              </a:ext>
            </a:extLst>
          </p:cNvPr>
          <p:cNvSpPr txBox="1">
            <a:spLocks/>
          </p:cNvSpPr>
          <p:nvPr/>
        </p:nvSpPr>
        <p:spPr>
          <a:xfrm>
            <a:off x="123830" y="2505643"/>
            <a:ext cx="292317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aconteceu?</a:t>
            </a:r>
            <a:endParaRPr lang="en-US" sz="2400" dirty="0"/>
          </a:p>
        </p:txBody>
      </p:sp>
      <p:sp>
        <p:nvSpPr>
          <p:cNvPr id="29" name="Text Placeholder 1">
            <a:extLst>
              <a:ext uri="{FF2B5EF4-FFF2-40B4-BE49-F238E27FC236}">
                <a16:creationId xmlns:a16="http://schemas.microsoft.com/office/drawing/2014/main" id="{085EFA1C-FFE2-F26F-901A-AA004EB9173E}"/>
              </a:ext>
            </a:extLst>
          </p:cNvPr>
          <p:cNvSpPr txBox="1">
            <a:spLocks/>
          </p:cNvSpPr>
          <p:nvPr/>
        </p:nvSpPr>
        <p:spPr>
          <a:xfrm>
            <a:off x="3083422" y="2514855"/>
            <a:ext cx="2872116"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como aconteceu?</a:t>
            </a:r>
            <a:endParaRPr lang="en-US" sz="2400" dirty="0"/>
          </a:p>
        </p:txBody>
      </p:sp>
      <p:sp>
        <p:nvSpPr>
          <p:cNvPr id="30" name="Text Placeholder 1">
            <a:extLst>
              <a:ext uri="{FF2B5EF4-FFF2-40B4-BE49-F238E27FC236}">
                <a16:creationId xmlns:a16="http://schemas.microsoft.com/office/drawing/2014/main" id="{3ED3094E-C4F9-7C06-30F8-E5164CDAE4F9}"/>
              </a:ext>
            </a:extLst>
          </p:cNvPr>
          <p:cNvSpPr txBox="1">
            <a:spLocks/>
          </p:cNvSpPr>
          <p:nvPr/>
        </p:nvSpPr>
        <p:spPr>
          <a:xfrm>
            <a:off x="5953543" y="2546855"/>
            <a:ext cx="3256547"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ts val="3360"/>
              </a:lnSpc>
              <a:buNone/>
            </a:pPr>
            <a:r>
              <a:rPr lang="pt-BR" sz="2400" dirty="0"/>
              <a:t>o que irá  acontecer?</a:t>
            </a:r>
            <a:endParaRPr lang="en-US" sz="2400" dirty="0"/>
          </a:p>
        </p:txBody>
      </p:sp>
      <p:sp>
        <p:nvSpPr>
          <p:cNvPr id="31" name="Text Placeholder 1">
            <a:extLst>
              <a:ext uri="{FF2B5EF4-FFF2-40B4-BE49-F238E27FC236}">
                <a16:creationId xmlns:a16="http://schemas.microsoft.com/office/drawing/2014/main" id="{87EB912A-CEA1-F8D1-11E0-0C9740B39F6E}"/>
              </a:ext>
            </a:extLst>
          </p:cNvPr>
          <p:cNvSpPr txBox="1">
            <a:spLocks/>
          </p:cNvSpPr>
          <p:nvPr/>
        </p:nvSpPr>
        <p:spPr>
          <a:xfrm>
            <a:off x="9288110" y="2451118"/>
            <a:ext cx="2188683" cy="1122904"/>
          </a:xfrm>
          <a:prstGeom prst="rect">
            <a:avLst/>
          </a:prstGeom>
        </p:spPr>
        <p:txBody>
          <a:bodyPr/>
          <a:lstStyle>
            <a:lvl1pPr marL="292698" indent="-292698" algn="l" defTabSz="914676" rtl="0" eaLnBrk="1" latinLnBrk="0" hangingPunct="1">
              <a:lnSpc>
                <a:spcPct val="122000"/>
              </a:lnSpc>
              <a:spcBef>
                <a:spcPts val="0"/>
              </a:spcBef>
              <a:spcAft>
                <a:spcPts val="2800"/>
              </a:spcAft>
              <a:buSzPct val="125000"/>
              <a:buFont typeface="Arial"/>
              <a:buChar char="•"/>
              <a:defRPr sz="2800" b="0" i="0" kern="1200" baseline="0">
                <a:solidFill>
                  <a:srgbClr val="404145"/>
                </a:solidFill>
                <a:latin typeface="Source Sans Pro" charset="0"/>
                <a:ea typeface="Source Sans Pro" charset="0"/>
                <a:cs typeface="Source Sans Pro" charset="0"/>
              </a:defRPr>
            </a:lvl1pPr>
            <a:lvl2pPr marL="292698" indent="-292698" algn="l" defTabSz="914676" rtl="0" eaLnBrk="1" latinLnBrk="0" hangingPunct="1">
              <a:lnSpc>
                <a:spcPct val="112000"/>
              </a:lnSpc>
              <a:spcBef>
                <a:spcPts val="500"/>
              </a:spcBef>
              <a:spcAft>
                <a:spcPts val="3400"/>
              </a:spcAft>
              <a:buSzPct val="125000"/>
              <a:buFont typeface="Arial"/>
              <a:buChar char="•"/>
              <a:defRPr sz="2400" kern="1200">
                <a:solidFill>
                  <a:schemeClr val="tx1"/>
                </a:solidFill>
                <a:latin typeface="+mn-lt"/>
                <a:ea typeface="+mn-ea"/>
                <a:cs typeface="+mn-cs"/>
              </a:defRPr>
            </a:lvl2pPr>
            <a:lvl3pPr marL="292698" indent="-292698" algn="l" defTabSz="914676" rtl="0" eaLnBrk="1" latinLnBrk="0" hangingPunct="1">
              <a:lnSpc>
                <a:spcPct val="112000"/>
              </a:lnSpc>
              <a:spcBef>
                <a:spcPts val="500"/>
              </a:spcBef>
              <a:spcAft>
                <a:spcPts val="3400"/>
              </a:spcAft>
              <a:buSzPct val="125000"/>
              <a:buFont typeface="Arial"/>
              <a:buChar char="•"/>
              <a:defRPr sz="2000" kern="1200">
                <a:solidFill>
                  <a:schemeClr val="tx1"/>
                </a:solidFill>
                <a:latin typeface="+mn-lt"/>
                <a:ea typeface="+mn-ea"/>
                <a:cs typeface="+mn-cs"/>
              </a:defRPr>
            </a:lvl3pPr>
            <a:lvl4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4pPr>
            <a:lvl5pPr marL="292698" indent="-292698" algn="l" defTabSz="914676" rtl="0" eaLnBrk="1" latinLnBrk="0" hangingPunct="1">
              <a:lnSpc>
                <a:spcPct val="112000"/>
              </a:lnSpc>
              <a:spcBef>
                <a:spcPts val="500"/>
              </a:spcBef>
              <a:spcAft>
                <a:spcPts val="3400"/>
              </a:spcAft>
              <a:buSzPct val="125000"/>
              <a:buFont typeface="Arial"/>
              <a:buChar char="•"/>
              <a:defRPr sz="1800" kern="1200">
                <a:solidFill>
                  <a:schemeClr val="tx1"/>
                </a:solidFill>
                <a:latin typeface="+mn-lt"/>
                <a:ea typeface="+mn-ea"/>
                <a:cs typeface="+mn-cs"/>
              </a:defRPr>
            </a:lvl5pPr>
            <a:lvl6pPr marL="2515356"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269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30031"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7364" indent="-228671" algn="l" defTabSz="914676"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gn="ctr">
              <a:lnSpc>
                <a:spcPts val="3360"/>
              </a:lnSpc>
              <a:buNone/>
            </a:pPr>
            <a:r>
              <a:rPr lang="pt-BR" sz="2400" dirty="0"/>
              <a:t>como fazer acontecer?</a:t>
            </a:r>
            <a:endParaRPr lang="en-US" sz="2400" dirty="0"/>
          </a:p>
        </p:txBody>
      </p:sp>
      <p:sp>
        <p:nvSpPr>
          <p:cNvPr id="3" name="Retângulo 2">
            <a:extLst>
              <a:ext uri="{FF2B5EF4-FFF2-40B4-BE49-F238E27FC236}">
                <a16:creationId xmlns:a16="http://schemas.microsoft.com/office/drawing/2014/main" id="{718A9971-7661-B157-B9D1-3E31E0416226}"/>
              </a:ext>
            </a:extLst>
          </p:cNvPr>
          <p:cNvSpPr/>
          <p:nvPr/>
        </p:nvSpPr>
        <p:spPr>
          <a:xfrm>
            <a:off x="274736" y="5888452"/>
            <a:ext cx="11642528" cy="694018"/>
          </a:xfrm>
          <a:prstGeom prst="rect">
            <a:avLst/>
          </a:prstGeom>
          <a:solidFill>
            <a:schemeClr val="tx1">
              <a:lumMod val="50000"/>
              <a:lumOff val="50000"/>
              <a:alpha val="43137"/>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dirty="0" err="1">
                <a:solidFill>
                  <a:srgbClr val="404145"/>
                </a:solidFill>
                <a:latin typeface="Source Sans Pro" charset="0"/>
                <a:ea typeface="Source Sans Pro" charset="0"/>
              </a:rPr>
              <a:t>Produtização</a:t>
            </a:r>
            <a:endParaRPr lang="pt-BR" sz="2800" dirty="0">
              <a:solidFill>
                <a:srgbClr val="404145"/>
              </a:solidFill>
              <a:latin typeface="Source Sans Pro" charset="0"/>
              <a:ea typeface="Source Sans Pro" charset="0"/>
            </a:endParaRPr>
          </a:p>
        </p:txBody>
      </p:sp>
      <p:pic>
        <p:nvPicPr>
          <p:cNvPr id="4" name="Gráfico 3" descr="Contorno de rosto com olho piscando com preenchimento sólido">
            <a:extLst>
              <a:ext uri="{FF2B5EF4-FFF2-40B4-BE49-F238E27FC236}">
                <a16:creationId xmlns:a16="http://schemas.microsoft.com/office/drawing/2014/main" id="{4C8FB262-03F0-B858-B9FA-6FF809AE5F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7747" y="5864116"/>
            <a:ext cx="720000" cy="720000"/>
          </a:xfrm>
          <a:prstGeom prst="rect">
            <a:avLst/>
          </a:prstGeom>
        </p:spPr>
      </p:pic>
    </p:spTree>
    <p:extLst>
      <p:ext uri="{BB962C8B-B14F-4D97-AF65-F5344CB8AC3E}">
        <p14:creationId xmlns:p14="http://schemas.microsoft.com/office/powerpoint/2010/main" val="15650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8">
                                            <p:txEl>
                                              <p:pRg st="0" end="0"/>
                                            </p:txEl>
                                          </p:spTgt>
                                        </p:tgtEl>
                                        <p:attrNameLst>
                                          <p:attrName>style.visibility</p:attrName>
                                        </p:attrNameLst>
                                      </p:cBhvr>
                                      <p:to>
                                        <p:strVal val="visible"/>
                                      </p:to>
                                    </p:set>
                                    <p:animEffect transition="in" filter="fade">
                                      <p:cBhvr>
                                        <p:cTn id="44" dur="500"/>
                                        <p:tgtEl>
                                          <p:spTgt spid="28">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9">
                                            <p:txEl>
                                              <p:pRg st="0" end="0"/>
                                            </p:txEl>
                                          </p:spTgt>
                                        </p:tgtEl>
                                        <p:attrNameLst>
                                          <p:attrName>style.visibility</p:attrName>
                                        </p:attrNameLst>
                                      </p:cBhvr>
                                      <p:to>
                                        <p:strVal val="visible"/>
                                      </p:to>
                                    </p:set>
                                    <p:animEffect transition="in" filter="fade">
                                      <p:cBhvr>
                                        <p:cTn id="49" dur="500"/>
                                        <p:tgtEl>
                                          <p:spTgt spid="29">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0">
                                            <p:txEl>
                                              <p:pRg st="0" end="0"/>
                                            </p:txEl>
                                          </p:spTgt>
                                        </p:tgtEl>
                                        <p:attrNameLst>
                                          <p:attrName>style.visibility</p:attrName>
                                        </p:attrNameLst>
                                      </p:cBhvr>
                                      <p:to>
                                        <p:strVal val="visible"/>
                                      </p:to>
                                    </p:set>
                                    <p:animEffect transition="in" filter="fade">
                                      <p:cBhvr>
                                        <p:cTn id="54" dur="500"/>
                                        <p:tgtEl>
                                          <p:spTgt spid="30">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fade">
                                      <p:cBhvr>
                                        <p:cTn id="59" dur="5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
                                            <p:txEl>
                                              <p:pRg st="0" end="0"/>
                                            </p:txEl>
                                          </p:spTgt>
                                        </p:tgtEl>
                                        <p:attrNameLst>
                                          <p:attrName>style.visibility</p:attrName>
                                        </p:attrNameLst>
                                      </p:cBhvr>
                                      <p:to>
                                        <p:strVal val="visible"/>
                                      </p:to>
                                    </p:set>
                                    <p:animEffect transition="in" filter="fade">
                                      <p:cBhvr>
                                        <p:cTn id="64" dur="500"/>
                                        <p:tgtEl>
                                          <p:spTgt spid="5">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
                                            <p:txEl>
                                              <p:pRg st="1" end="1"/>
                                            </p:txEl>
                                          </p:spTgt>
                                        </p:tgtEl>
                                        <p:attrNameLst>
                                          <p:attrName>style.visibility</p:attrName>
                                        </p:attrNameLst>
                                      </p:cBhvr>
                                      <p:to>
                                        <p:strVal val="visible"/>
                                      </p:to>
                                    </p:set>
                                    <p:animEffect transition="in" filter="fade">
                                      <p:cBhvr>
                                        <p:cTn id="69" dur="500"/>
                                        <p:tgtEl>
                                          <p:spTgt spid="5">
                                            <p:txEl>
                                              <p:pRg st="1" end="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xEl>
                                              <p:pRg st="0" end="0"/>
                                            </p:txEl>
                                          </p:spTgt>
                                        </p:tgtEl>
                                        <p:attrNameLst>
                                          <p:attrName>style.visibility</p:attrName>
                                        </p:attrNameLst>
                                      </p:cBhvr>
                                      <p:to>
                                        <p:strVal val="visible"/>
                                      </p:to>
                                    </p:set>
                                    <p:animEffect transition="in" filter="fade">
                                      <p:cBhvr>
                                        <p:cTn id="74" dur="500"/>
                                        <p:tgtEl>
                                          <p:spTgt spid="6">
                                            <p:txEl>
                                              <p:pRg st="0" end="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6">
                                            <p:txEl>
                                              <p:pRg st="1" end="1"/>
                                            </p:txEl>
                                          </p:spTgt>
                                        </p:tgtEl>
                                        <p:attrNameLst>
                                          <p:attrName>style.visibility</p:attrName>
                                        </p:attrNameLst>
                                      </p:cBhvr>
                                      <p:to>
                                        <p:strVal val="visible"/>
                                      </p:to>
                                    </p:set>
                                    <p:animEffect transition="in" filter="fade">
                                      <p:cBhvr>
                                        <p:cTn id="79" dur="500"/>
                                        <p:tgtEl>
                                          <p:spTgt spid="6">
                                            <p:txEl>
                                              <p:pRg st="1" end="1"/>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6">
                                            <p:txEl>
                                              <p:pRg st="0" end="0"/>
                                            </p:txEl>
                                          </p:spTgt>
                                        </p:tgtEl>
                                        <p:attrNameLst>
                                          <p:attrName>style.visibility</p:attrName>
                                        </p:attrNameLst>
                                      </p:cBhvr>
                                      <p:to>
                                        <p:strVal val="visible"/>
                                      </p:to>
                                    </p:set>
                                    <p:animEffect transition="in" filter="fade">
                                      <p:cBhvr>
                                        <p:cTn id="84" dur="500"/>
                                        <p:tgtEl>
                                          <p:spTgt spid="16">
                                            <p:txEl>
                                              <p:pRg st="0" end="0"/>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6">
                                            <p:txEl>
                                              <p:pRg st="1" end="1"/>
                                            </p:txEl>
                                          </p:spTgt>
                                        </p:tgtEl>
                                        <p:attrNameLst>
                                          <p:attrName>style.visibility</p:attrName>
                                        </p:attrNameLst>
                                      </p:cBhvr>
                                      <p:to>
                                        <p:strVal val="visible"/>
                                      </p:to>
                                    </p:set>
                                    <p:animEffect transition="in" filter="fade">
                                      <p:cBhvr>
                                        <p:cTn id="89" dur="500"/>
                                        <p:tgtEl>
                                          <p:spTgt spid="16">
                                            <p:txEl>
                                              <p:pRg st="1" end="1"/>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4">
                                            <p:txEl>
                                              <p:pRg st="1" end="1"/>
                                            </p:txEl>
                                          </p:spTgt>
                                        </p:tgtEl>
                                        <p:attrNameLst>
                                          <p:attrName>style.visibility</p:attrName>
                                        </p:attrNameLst>
                                      </p:cBhvr>
                                      <p:to>
                                        <p:strVal val="visible"/>
                                      </p:to>
                                    </p:set>
                                    <p:animEffect transition="in" filter="fade">
                                      <p:cBhvr>
                                        <p:cTn id="99" dur="500"/>
                                        <p:tgtEl>
                                          <p:spTgt spid="24">
                                            <p:txEl>
                                              <p:pRg st="1" end="1"/>
                                            </p:txEl>
                                          </p:spTgt>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
                                        </p:tgtEl>
                                        <p:attrNameLst>
                                          <p:attrName>style.visibility</p:attrName>
                                        </p:attrNameLst>
                                      </p:cBhvr>
                                      <p:to>
                                        <p:strVal val="visible"/>
                                      </p:to>
                                    </p:set>
                                    <p:animEffect transition="in" filter="fade">
                                      <p:cBhvr>
                                        <p:cTn id="104" dur="500"/>
                                        <p:tgtEl>
                                          <p:spTgt spid="3"/>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4"/>
                                        </p:tgtEl>
                                        <p:attrNameLst>
                                          <p:attrName>style.visibility</p:attrName>
                                        </p:attrNameLst>
                                      </p:cBhvr>
                                      <p:to>
                                        <p:strVal val="visible"/>
                                      </p:to>
                                    </p:set>
                                    <p:animEffect transition="in" filter="fade">
                                      <p:cBhvr>
                                        <p:cTn id="10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 grpId="0"/>
      <p:bldP spid="5" grpId="0" build="p"/>
      <p:bldP spid="6" grpId="0" build="p"/>
      <p:bldP spid="16" grpId="0" build="p"/>
      <p:bldP spid="20" grpId="0" animBg="1"/>
      <p:bldP spid="21" grpId="0" animBg="1"/>
      <p:bldP spid="22" grpId="0" animBg="1"/>
      <p:bldP spid="15" grpId="0" animBg="1"/>
      <p:bldP spid="23" grpId="0" animBg="1"/>
      <p:bldP spid="24" grpId="0" build="p"/>
      <p:bldP spid="28" grpId="0" build="p"/>
      <p:bldP spid="29" grpId="0" build="p"/>
      <p:bldP spid="30" grpId="0" build="p"/>
      <p:bldP spid="31" grpId="0" build="p"/>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Instalação</a:t>
            </a:r>
            <a:r>
              <a:rPr lang="en-US" dirty="0"/>
              <a:t> RStudio</a:t>
            </a:r>
          </a:p>
        </p:txBody>
      </p:sp>
      <p:pic>
        <p:nvPicPr>
          <p:cNvPr id="8" name="Imagem 7">
            <a:extLst>
              <a:ext uri="{FF2B5EF4-FFF2-40B4-BE49-F238E27FC236}">
                <a16:creationId xmlns:a16="http://schemas.microsoft.com/office/drawing/2014/main" id="{D64D40C8-7AF3-4E9D-775D-5DD53804C99F}"/>
              </a:ext>
            </a:extLst>
          </p:cNvPr>
          <p:cNvPicPr>
            <a:picLocks noChangeAspect="1"/>
          </p:cNvPicPr>
          <p:nvPr/>
        </p:nvPicPr>
        <p:blipFill>
          <a:blip r:embed="rId3"/>
          <a:stretch>
            <a:fillRect/>
          </a:stretch>
        </p:blipFill>
        <p:spPr>
          <a:xfrm>
            <a:off x="370541" y="1414678"/>
            <a:ext cx="5274585" cy="4710351"/>
          </a:xfrm>
          <a:prstGeom prst="rect">
            <a:avLst/>
          </a:prstGeom>
        </p:spPr>
      </p:pic>
      <p:pic>
        <p:nvPicPr>
          <p:cNvPr id="9" name="Imagem 8">
            <a:extLst>
              <a:ext uri="{FF2B5EF4-FFF2-40B4-BE49-F238E27FC236}">
                <a16:creationId xmlns:a16="http://schemas.microsoft.com/office/drawing/2014/main" id="{0C6DED57-BA9C-C37F-3717-84948A5090AE}"/>
              </a:ext>
            </a:extLst>
          </p:cNvPr>
          <p:cNvPicPr>
            <a:picLocks noChangeAspect="1"/>
          </p:cNvPicPr>
          <p:nvPr/>
        </p:nvPicPr>
        <p:blipFill>
          <a:blip r:embed="rId4"/>
          <a:stretch>
            <a:fillRect/>
          </a:stretch>
        </p:blipFill>
        <p:spPr>
          <a:xfrm>
            <a:off x="5484159" y="1884827"/>
            <a:ext cx="5769428" cy="3558495"/>
          </a:xfrm>
          <a:prstGeom prst="rect">
            <a:avLst/>
          </a:prstGeom>
          <a:ln>
            <a:solidFill>
              <a:schemeClr val="bg1">
                <a:lumMod val="85000"/>
              </a:schemeClr>
            </a:solidFill>
          </a:ln>
        </p:spPr>
      </p:pic>
      <p:pic>
        <p:nvPicPr>
          <p:cNvPr id="14" name="Imagem 13">
            <a:extLst>
              <a:ext uri="{FF2B5EF4-FFF2-40B4-BE49-F238E27FC236}">
                <a16:creationId xmlns:a16="http://schemas.microsoft.com/office/drawing/2014/main" id="{5E140A6B-FB5D-E873-4F7A-C27B04F61535}"/>
              </a:ext>
            </a:extLst>
          </p:cNvPr>
          <p:cNvPicPr>
            <a:picLocks noChangeAspect="1"/>
          </p:cNvPicPr>
          <p:nvPr/>
        </p:nvPicPr>
        <p:blipFill>
          <a:blip r:embed="rId5"/>
          <a:stretch>
            <a:fillRect/>
          </a:stretch>
        </p:blipFill>
        <p:spPr>
          <a:xfrm>
            <a:off x="6837619" y="4012908"/>
            <a:ext cx="2625695" cy="2755977"/>
          </a:xfrm>
          <a:prstGeom prst="rect">
            <a:avLst/>
          </a:prstGeom>
        </p:spPr>
      </p:pic>
    </p:spTree>
    <p:extLst>
      <p:ext uri="{BB962C8B-B14F-4D97-AF65-F5344CB8AC3E}">
        <p14:creationId xmlns:p14="http://schemas.microsoft.com/office/powerpoint/2010/main" val="3863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Rstudio</a:t>
            </a:r>
            <a:r>
              <a:rPr lang="en-US" dirty="0"/>
              <a:t> ♥ (Posit)</a:t>
            </a:r>
          </a:p>
        </p:txBody>
      </p:sp>
      <p:pic>
        <p:nvPicPr>
          <p:cNvPr id="7" name="Imagem 6">
            <a:extLst>
              <a:ext uri="{FF2B5EF4-FFF2-40B4-BE49-F238E27FC236}">
                <a16:creationId xmlns:a16="http://schemas.microsoft.com/office/drawing/2014/main" id="{EF866207-9460-9E99-95C7-3104A6170A24}"/>
              </a:ext>
            </a:extLst>
          </p:cNvPr>
          <p:cNvPicPr>
            <a:picLocks noChangeAspect="1"/>
          </p:cNvPicPr>
          <p:nvPr/>
        </p:nvPicPr>
        <p:blipFill>
          <a:blip r:embed="rId3"/>
          <a:stretch>
            <a:fillRect/>
          </a:stretch>
        </p:blipFill>
        <p:spPr>
          <a:xfrm>
            <a:off x="161728" y="1654520"/>
            <a:ext cx="5630165" cy="4506437"/>
          </a:xfrm>
          <a:prstGeom prst="rect">
            <a:avLst/>
          </a:prstGeom>
        </p:spPr>
      </p:pic>
      <p:pic>
        <p:nvPicPr>
          <p:cNvPr id="14" name="Imagem 13">
            <a:extLst>
              <a:ext uri="{FF2B5EF4-FFF2-40B4-BE49-F238E27FC236}">
                <a16:creationId xmlns:a16="http://schemas.microsoft.com/office/drawing/2014/main" id="{6C46B471-1357-3BCA-E524-09EB6A9B405B}"/>
              </a:ext>
            </a:extLst>
          </p:cNvPr>
          <p:cNvPicPr>
            <a:picLocks noChangeAspect="1"/>
          </p:cNvPicPr>
          <p:nvPr/>
        </p:nvPicPr>
        <p:blipFill>
          <a:blip r:embed="rId4"/>
          <a:stretch>
            <a:fillRect/>
          </a:stretch>
        </p:blipFill>
        <p:spPr>
          <a:xfrm>
            <a:off x="5958081" y="1996563"/>
            <a:ext cx="6159275" cy="3314579"/>
          </a:xfrm>
          <a:prstGeom prst="rect">
            <a:avLst/>
          </a:prstGeom>
        </p:spPr>
      </p:pic>
      <p:pic>
        <p:nvPicPr>
          <p:cNvPr id="15" name="Imagem 14">
            <a:extLst>
              <a:ext uri="{FF2B5EF4-FFF2-40B4-BE49-F238E27FC236}">
                <a16:creationId xmlns:a16="http://schemas.microsoft.com/office/drawing/2014/main" id="{93333D18-8C70-0E6A-F2A4-78D898BD28CC}"/>
              </a:ext>
            </a:extLst>
          </p:cNvPr>
          <p:cNvPicPr>
            <a:picLocks noChangeAspect="1"/>
          </p:cNvPicPr>
          <p:nvPr/>
        </p:nvPicPr>
        <p:blipFill>
          <a:blip r:embed="rId5"/>
          <a:stretch>
            <a:fillRect/>
          </a:stretch>
        </p:blipFill>
        <p:spPr>
          <a:xfrm>
            <a:off x="9470416" y="2716718"/>
            <a:ext cx="1236978" cy="3833985"/>
          </a:xfrm>
          <a:prstGeom prst="rect">
            <a:avLst/>
          </a:prstGeom>
        </p:spPr>
      </p:pic>
    </p:spTree>
    <p:extLst>
      <p:ext uri="{BB962C8B-B14F-4D97-AF65-F5344CB8AC3E}">
        <p14:creationId xmlns:p14="http://schemas.microsoft.com/office/powerpoint/2010/main" val="1743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Paines</a:t>
            </a:r>
            <a:r>
              <a:rPr lang="en-US" dirty="0"/>
              <a:t> do RStudio</a:t>
            </a:r>
          </a:p>
        </p:txBody>
      </p:sp>
      <p:grpSp>
        <p:nvGrpSpPr>
          <p:cNvPr id="16" name="Agrupar 15">
            <a:extLst>
              <a:ext uri="{FF2B5EF4-FFF2-40B4-BE49-F238E27FC236}">
                <a16:creationId xmlns:a16="http://schemas.microsoft.com/office/drawing/2014/main" id="{0142469C-F3B1-1304-50E6-7F162F72A2DD}"/>
              </a:ext>
            </a:extLst>
          </p:cNvPr>
          <p:cNvGrpSpPr/>
          <p:nvPr/>
        </p:nvGrpSpPr>
        <p:grpSpPr>
          <a:xfrm>
            <a:off x="2112082" y="1587983"/>
            <a:ext cx="7393608" cy="5045045"/>
            <a:chOff x="2112082" y="1587983"/>
            <a:chExt cx="7393608" cy="5045045"/>
          </a:xfrm>
        </p:grpSpPr>
        <p:pic>
          <p:nvPicPr>
            <p:cNvPr id="14" name="Imagem 13">
              <a:extLst>
                <a:ext uri="{FF2B5EF4-FFF2-40B4-BE49-F238E27FC236}">
                  <a16:creationId xmlns:a16="http://schemas.microsoft.com/office/drawing/2014/main" id="{BF8E5B29-159D-4CDB-BE79-4D5693D65A18}"/>
                </a:ext>
              </a:extLst>
            </p:cNvPr>
            <p:cNvPicPr>
              <a:picLocks noChangeAspect="1"/>
            </p:cNvPicPr>
            <p:nvPr/>
          </p:nvPicPr>
          <p:blipFill>
            <a:blip r:embed="rId3"/>
            <a:stretch>
              <a:fillRect/>
            </a:stretch>
          </p:blipFill>
          <p:spPr>
            <a:xfrm>
              <a:off x="2131630" y="1587983"/>
              <a:ext cx="7374060" cy="5045045"/>
            </a:xfrm>
            <a:prstGeom prst="rect">
              <a:avLst/>
            </a:prstGeom>
            <a:ln>
              <a:solidFill>
                <a:schemeClr val="bg1">
                  <a:lumMod val="85000"/>
                </a:schemeClr>
              </a:solidFill>
            </a:ln>
          </p:spPr>
        </p:pic>
        <p:sp>
          <p:nvSpPr>
            <p:cNvPr id="7" name="Retângulo 6">
              <a:extLst>
                <a:ext uri="{FF2B5EF4-FFF2-40B4-BE49-F238E27FC236}">
                  <a16:creationId xmlns:a16="http://schemas.microsoft.com/office/drawing/2014/main" id="{20646886-B4E6-54EF-4177-7AAD9D140DA5}"/>
                </a:ext>
              </a:extLst>
            </p:cNvPr>
            <p:cNvSpPr/>
            <p:nvPr/>
          </p:nvSpPr>
          <p:spPr>
            <a:xfrm>
              <a:off x="2112082" y="2098317"/>
              <a:ext cx="3780000" cy="165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Source</a:t>
              </a:r>
              <a:endParaRPr lang="pt-BR" dirty="0">
                <a:solidFill>
                  <a:srgbClr val="C00000"/>
                </a:solidFill>
              </a:endParaRPr>
            </a:p>
            <a:p>
              <a:pPr algn="ctr"/>
              <a:endParaRPr lang="pt-BR" dirty="0">
                <a:solidFill>
                  <a:srgbClr val="C00000"/>
                </a:solidFill>
              </a:endParaRPr>
            </a:p>
          </p:txBody>
        </p:sp>
        <p:sp>
          <p:nvSpPr>
            <p:cNvPr id="8" name="Retângulo 7">
              <a:extLst>
                <a:ext uri="{FF2B5EF4-FFF2-40B4-BE49-F238E27FC236}">
                  <a16:creationId xmlns:a16="http://schemas.microsoft.com/office/drawing/2014/main" id="{77AA3174-C9B6-31CB-B94C-4214A8E4DAFE}"/>
                </a:ext>
              </a:extLst>
            </p:cNvPr>
            <p:cNvSpPr/>
            <p:nvPr/>
          </p:nvSpPr>
          <p:spPr>
            <a:xfrm>
              <a:off x="2112083" y="3754317"/>
              <a:ext cx="3779999"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Console / Terminal / Jobs</a:t>
              </a:r>
            </a:p>
            <a:p>
              <a:pPr algn="ctr"/>
              <a:endParaRPr lang="pt-BR" dirty="0">
                <a:solidFill>
                  <a:srgbClr val="C00000"/>
                </a:solidFill>
              </a:endParaRPr>
            </a:p>
          </p:txBody>
        </p:sp>
        <p:sp>
          <p:nvSpPr>
            <p:cNvPr id="11" name="Retângulo 10">
              <a:extLst>
                <a:ext uri="{FF2B5EF4-FFF2-40B4-BE49-F238E27FC236}">
                  <a16:creationId xmlns:a16="http://schemas.microsoft.com/office/drawing/2014/main" id="{F5146C64-7FF8-646F-9B59-ED9413340B3D}"/>
                </a:ext>
              </a:extLst>
            </p:cNvPr>
            <p:cNvSpPr/>
            <p:nvPr/>
          </p:nvSpPr>
          <p:spPr>
            <a:xfrm>
              <a:off x="5892083" y="2098317"/>
              <a:ext cx="3599094" cy="165599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err="1">
                  <a:solidFill>
                    <a:srgbClr val="C00000"/>
                  </a:solidFill>
                </a:rPr>
                <a:t>Environment</a:t>
              </a:r>
              <a:r>
                <a:rPr lang="pt-BR" dirty="0">
                  <a:solidFill>
                    <a:srgbClr val="C00000"/>
                  </a:solidFill>
                </a:rPr>
                <a:t> </a:t>
              </a:r>
            </a:p>
            <a:p>
              <a:pPr algn="ctr"/>
              <a:endParaRPr lang="pt-BR" dirty="0">
                <a:solidFill>
                  <a:srgbClr val="C00000"/>
                </a:solidFill>
              </a:endParaRPr>
            </a:p>
          </p:txBody>
        </p:sp>
        <p:sp>
          <p:nvSpPr>
            <p:cNvPr id="12" name="Retângulo 11">
              <a:extLst>
                <a:ext uri="{FF2B5EF4-FFF2-40B4-BE49-F238E27FC236}">
                  <a16:creationId xmlns:a16="http://schemas.microsoft.com/office/drawing/2014/main" id="{3C2592DD-82DD-6647-0CD5-10CBB71EE4AB}"/>
                </a:ext>
              </a:extLst>
            </p:cNvPr>
            <p:cNvSpPr/>
            <p:nvPr/>
          </p:nvSpPr>
          <p:spPr>
            <a:xfrm>
              <a:off x="5892083" y="3754315"/>
              <a:ext cx="3599094" cy="287871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pt-BR" dirty="0">
                  <a:solidFill>
                    <a:srgbClr val="C00000"/>
                  </a:solidFill>
                </a:rPr>
                <a:t>Histórico (</a:t>
              </a:r>
              <a:r>
                <a:rPr lang="pt-BR" dirty="0" err="1">
                  <a:solidFill>
                    <a:srgbClr val="C00000"/>
                  </a:solidFill>
                </a:rPr>
                <a:t>History</a:t>
              </a:r>
              <a:r>
                <a:rPr lang="pt-BR" dirty="0">
                  <a:solidFill>
                    <a:srgbClr val="C00000"/>
                  </a:solidFill>
                </a:rPr>
                <a:t>)</a:t>
              </a:r>
            </a:p>
            <a:p>
              <a:pPr algn="ctr"/>
              <a:r>
                <a:rPr lang="pt-BR" dirty="0">
                  <a:solidFill>
                    <a:srgbClr val="C00000"/>
                  </a:solidFill>
                </a:rPr>
                <a:t>Arquivos (Files)</a:t>
              </a:r>
            </a:p>
            <a:p>
              <a:pPr algn="ctr"/>
              <a:r>
                <a:rPr lang="pt-BR" dirty="0">
                  <a:solidFill>
                    <a:srgbClr val="C00000"/>
                  </a:solidFill>
                </a:rPr>
                <a:t>Gráficos (</a:t>
              </a:r>
              <a:r>
                <a:rPr lang="pt-BR" dirty="0" err="1">
                  <a:solidFill>
                    <a:srgbClr val="C00000"/>
                  </a:solidFill>
                </a:rPr>
                <a:t>Plots</a:t>
              </a:r>
              <a:r>
                <a:rPr lang="pt-BR" dirty="0">
                  <a:solidFill>
                    <a:srgbClr val="C00000"/>
                  </a:solidFill>
                </a:rPr>
                <a:t>)</a:t>
              </a:r>
            </a:p>
            <a:p>
              <a:pPr algn="ctr"/>
              <a:r>
                <a:rPr lang="pt-BR" dirty="0">
                  <a:solidFill>
                    <a:srgbClr val="C00000"/>
                  </a:solidFill>
                </a:rPr>
                <a:t>Bibliotecas (</a:t>
              </a:r>
              <a:r>
                <a:rPr lang="pt-BR" dirty="0" err="1">
                  <a:solidFill>
                    <a:srgbClr val="C00000"/>
                  </a:solidFill>
                </a:rPr>
                <a:t>Packages</a:t>
              </a:r>
              <a:r>
                <a:rPr lang="pt-BR" dirty="0">
                  <a:solidFill>
                    <a:srgbClr val="C00000"/>
                  </a:solidFill>
                </a:rPr>
                <a:t>) </a:t>
              </a:r>
            </a:p>
            <a:p>
              <a:pPr algn="ctr"/>
              <a:r>
                <a:rPr lang="pt-BR" dirty="0">
                  <a:solidFill>
                    <a:srgbClr val="C00000"/>
                  </a:solidFill>
                </a:rPr>
                <a:t>Ajuda (Help)</a:t>
              </a:r>
            </a:p>
            <a:p>
              <a:pPr algn="ctr"/>
              <a:endParaRPr lang="pt-BR" dirty="0">
                <a:solidFill>
                  <a:srgbClr val="C00000"/>
                </a:solidFill>
              </a:endParaRPr>
            </a:p>
            <a:p>
              <a:pPr algn="ctr"/>
              <a:endParaRPr lang="pt-BR" dirty="0">
                <a:solidFill>
                  <a:srgbClr val="C00000"/>
                </a:solidFill>
              </a:endParaRPr>
            </a:p>
          </p:txBody>
        </p:sp>
      </p:grpSp>
    </p:spTree>
    <p:extLst>
      <p:ext uri="{BB962C8B-B14F-4D97-AF65-F5344CB8AC3E}">
        <p14:creationId xmlns:p14="http://schemas.microsoft.com/office/powerpoint/2010/main" val="328691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Bibliotecas</a:t>
            </a:r>
            <a:endParaRPr lang="en-US" dirty="0"/>
          </a:p>
        </p:txBody>
      </p:sp>
      <p:pic>
        <p:nvPicPr>
          <p:cNvPr id="44" name="Imagem 43">
            <a:extLst>
              <a:ext uri="{FF2B5EF4-FFF2-40B4-BE49-F238E27FC236}">
                <a16:creationId xmlns:a16="http://schemas.microsoft.com/office/drawing/2014/main" id="{FF81B83F-4337-8DE0-BE2F-55FA339F3FB7}"/>
              </a:ext>
            </a:extLst>
          </p:cNvPr>
          <p:cNvPicPr>
            <a:picLocks noChangeAspect="1"/>
          </p:cNvPicPr>
          <p:nvPr/>
        </p:nvPicPr>
        <p:blipFill rotWithShape="1">
          <a:blip r:embed="rId3"/>
          <a:srcRect l="326"/>
          <a:stretch/>
        </p:blipFill>
        <p:spPr>
          <a:xfrm>
            <a:off x="6987540" y="2086233"/>
            <a:ext cx="3701404" cy="3465464"/>
          </a:xfrm>
          <a:prstGeom prst="rect">
            <a:avLst/>
          </a:prstGeom>
          <a:ln>
            <a:solidFill>
              <a:schemeClr val="bg1">
                <a:lumMod val="85000"/>
              </a:schemeClr>
            </a:solidFill>
          </a:ln>
        </p:spPr>
      </p:pic>
      <p:pic>
        <p:nvPicPr>
          <p:cNvPr id="48" name="Imagem 47">
            <a:extLst>
              <a:ext uri="{FF2B5EF4-FFF2-40B4-BE49-F238E27FC236}">
                <a16:creationId xmlns:a16="http://schemas.microsoft.com/office/drawing/2014/main" id="{175F06C2-5266-FE6F-E979-A9328252C94B}"/>
              </a:ext>
            </a:extLst>
          </p:cNvPr>
          <p:cNvPicPr>
            <a:picLocks noChangeAspect="1"/>
          </p:cNvPicPr>
          <p:nvPr/>
        </p:nvPicPr>
        <p:blipFill>
          <a:blip r:embed="rId4"/>
          <a:stretch>
            <a:fillRect/>
          </a:stretch>
        </p:blipFill>
        <p:spPr>
          <a:xfrm>
            <a:off x="686135" y="1917159"/>
            <a:ext cx="5576411" cy="3803612"/>
          </a:xfrm>
          <a:prstGeom prst="rect">
            <a:avLst/>
          </a:prstGeom>
          <a:ln>
            <a:solidFill>
              <a:schemeClr val="bg1">
                <a:lumMod val="85000"/>
              </a:schemeClr>
            </a:solidFill>
          </a:ln>
        </p:spPr>
      </p:pic>
    </p:spTree>
    <p:extLst>
      <p:ext uri="{BB962C8B-B14F-4D97-AF65-F5344CB8AC3E}">
        <p14:creationId xmlns:p14="http://schemas.microsoft.com/office/powerpoint/2010/main" val="388750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Estrutura</a:t>
            </a:r>
            <a:r>
              <a:rPr lang="en-US" dirty="0"/>
              <a:t> do Help</a:t>
            </a:r>
          </a:p>
        </p:txBody>
      </p:sp>
      <p:grpSp>
        <p:nvGrpSpPr>
          <p:cNvPr id="37" name="Agrupar 36">
            <a:extLst>
              <a:ext uri="{FF2B5EF4-FFF2-40B4-BE49-F238E27FC236}">
                <a16:creationId xmlns:a16="http://schemas.microsoft.com/office/drawing/2014/main" id="{E2E344C4-4487-4BCC-A096-DB5A50AF9162}"/>
              </a:ext>
            </a:extLst>
          </p:cNvPr>
          <p:cNvGrpSpPr/>
          <p:nvPr/>
        </p:nvGrpSpPr>
        <p:grpSpPr>
          <a:xfrm>
            <a:off x="306817" y="1986524"/>
            <a:ext cx="3608754" cy="4211487"/>
            <a:chOff x="150911" y="1806642"/>
            <a:chExt cx="3776515" cy="4542764"/>
          </a:xfrm>
        </p:grpSpPr>
        <p:pic>
          <p:nvPicPr>
            <p:cNvPr id="5" name="Imagem 4" descr="Texto&#10;&#10;Descrição gerada automaticamente">
              <a:extLst>
                <a:ext uri="{FF2B5EF4-FFF2-40B4-BE49-F238E27FC236}">
                  <a16:creationId xmlns:a16="http://schemas.microsoft.com/office/drawing/2014/main" id="{C0D60D8E-F6D7-98BB-F689-12FDDF78A811}"/>
                </a:ext>
              </a:extLst>
            </p:cNvPr>
            <p:cNvPicPr>
              <a:picLocks noChangeAspect="1"/>
            </p:cNvPicPr>
            <p:nvPr/>
          </p:nvPicPr>
          <p:blipFill>
            <a:blip r:embed="rId3"/>
            <a:stretch>
              <a:fillRect/>
            </a:stretch>
          </p:blipFill>
          <p:spPr>
            <a:xfrm>
              <a:off x="150911" y="1806642"/>
              <a:ext cx="3776515" cy="4542764"/>
            </a:xfrm>
            <a:prstGeom prst="rect">
              <a:avLst/>
            </a:prstGeom>
          </p:spPr>
        </p:pic>
        <p:sp>
          <p:nvSpPr>
            <p:cNvPr id="6" name="Retângulo 5">
              <a:extLst>
                <a:ext uri="{FF2B5EF4-FFF2-40B4-BE49-F238E27FC236}">
                  <a16:creationId xmlns:a16="http://schemas.microsoft.com/office/drawing/2014/main" id="{B78E3F18-B4DE-EA82-DAAE-B2D796767BBC}"/>
                </a:ext>
              </a:extLst>
            </p:cNvPr>
            <p:cNvSpPr/>
            <p:nvPr/>
          </p:nvSpPr>
          <p:spPr>
            <a:xfrm>
              <a:off x="165901" y="4616519"/>
              <a:ext cx="1284988" cy="21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F41122E2-E56C-B69E-FFA3-9294CC34865B}"/>
                </a:ext>
              </a:extLst>
            </p:cNvPr>
            <p:cNvSpPr/>
            <p:nvPr/>
          </p:nvSpPr>
          <p:spPr>
            <a:xfrm>
              <a:off x="165901" y="4885644"/>
              <a:ext cx="3240000" cy="25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C627882-DEBC-D320-8535-0175FFD4C157}"/>
                </a:ext>
              </a:extLst>
            </p:cNvPr>
            <p:cNvSpPr/>
            <p:nvPr/>
          </p:nvSpPr>
          <p:spPr>
            <a:xfrm>
              <a:off x="165901" y="5199739"/>
              <a:ext cx="3551662" cy="1080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8" name="Agrupar 37">
            <a:extLst>
              <a:ext uri="{FF2B5EF4-FFF2-40B4-BE49-F238E27FC236}">
                <a16:creationId xmlns:a16="http://schemas.microsoft.com/office/drawing/2014/main" id="{92BF2160-8C17-8B90-D687-56B65BE7A2D8}"/>
              </a:ext>
            </a:extLst>
          </p:cNvPr>
          <p:cNvGrpSpPr/>
          <p:nvPr/>
        </p:nvGrpSpPr>
        <p:grpSpPr>
          <a:xfrm>
            <a:off x="4260979" y="2282924"/>
            <a:ext cx="3551662" cy="3452222"/>
            <a:chOff x="4056273" y="2298771"/>
            <a:chExt cx="3764659" cy="3670408"/>
          </a:xfrm>
        </p:grpSpPr>
        <p:pic>
          <p:nvPicPr>
            <p:cNvPr id="24" name="Imagem 23">
              <a:extLst>
                <a:ext uri="{FF2B5EF4-FFF2-40B4-BE49-F238E27FC236}">
                  <a16:creationId xmlns:a16="http://schemas.microsoft.com/office/drawing/2014/main" id="{01AEAA45-5F68-8156-C932-AC088B07938D}"/>
                </a:ext>
              </a:extLst>
            </p:cNvPr>
            <p:cNvPicPr>
              <a:picLocks noChangeAspect="1"/>
            </p:cNvPicPr>
            <p:nvPr/>
          </p:nvPicPr>
          <p:blipFill>
            <a:blip r:embed="rId4"/>
            <a:stretch>
              <a:fillRect/>
            </a:stretch>
          </p:blipFill>
          <p:spPr>
            <a:xfrm>
              <a:off x="4056273" y="2346642"/>
              <a:ext cx="3764659" cy="3574667"/>
            </a:xfrm>
            <a:prstGeom prst="rect">
              <a:avLst/>
            </a:prstGeom>
            <a:ln>
              <a:solidFill>
                <a:schemeClr val="bg1">
                  <a:lumMod val="85000"/>
                </a:schemeClr>
              </a:solidFill>
            </a:ln>
          </p:spPr>
        </p:pic>
        <p:sp>
          <p:nvSpPr>
            <p:cNvPr id="25" name="Retângulo 24">
              <a:extLst>
                <a:ext uri="{FF2B5EF4-FFF2-40B4-BE49-F238E27FC236}">
                  <a16:creationId xmlns:a16="http://schemas.microsoft.com/office/drawing/2014/main" id="{EC5160D7-933C-570A-CDFC-8EED0E075600}"/>
                </a:ext>
              </a:extLst>
            </p:cNvPr>
            <p:cNvSpPr/>
            <p:nvPr/>
          </p:nvSpPr>
          <p:spPr>
            <a:xfrm>
              <a:off x="4056273" y="2298771"/>
              <a:ext cx="1340296" cy="1368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9B897EDD-FC41-1154-4C2D-F5013D7AE737}"/>
                </a:ext>
              </a:extLst>
            </p:cNvPr>
            <p:cNvSpPr/>
            <p:nvPr/>
          </p:nvSpPr>
          <p:spPr>
            <a:xfrm>
              <a:off x="4056273" y="3693970"/>
              <a:ext cx="3749669" cy="6941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6FC02698-8EF8-65FC-9CF8-C462479239B3}"/>
                </a:ext>
              </a:extLst>
            </p:cNvPr>
            <p:cNvSpPr/>
            <p:nvPr/>
          </p:nvSpPr>
          <p:spPr>
            <a:xfrm>
              <a:off x="4056273" y="4430298"/>
              <a:ext cx="3749669" cy="153888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2" name="CaixaDeTexto 31">
            <a:extLst>
              <a:ext uri="{FF2B5EF4-FFF2-40B4-BE49-F238E27FC236}">
                <a16:creationId xmlns:a16="http://schemas.microsoft.com/office/drawing/2014/main" id="{C1ADA4E0-43E3-108B-9E69-C9DE89C88232}"/>
              </a:ext>
            </a:extLst>
          </p:cNvPr>
          <p:cNvSpPr txBox="1"/>
          <p:nvPr/>
        </p:nvSpPr>
        <p:spPr>
          <a:xfrm>
            <a:off x="4260979" y="5774826"/>
            <a:ext cx="3537520" cy="523220"/>
          </a:xfrm>
          <a:prstGeom prst="rect">
            <a:avLst/>
          </a:prstGeom>
          <a:noFill/>
        </p:spPr>
        <p:txBody>
          <a:bodyPr wrap="square">
            <a:spAutoFit/>
          </a:bodyPr>
          <a:lstStyle/>
          <a:p>
            <a:pPr algn="ctr">
              <a:lnSpc>
                <a:spcPct val="100000"/>
              </a:lnSpc>
              <a:spcAft>
                <a:spcPts val="2400"/>
              </a:spcAft>
            </a:pPr>
            <a:r>
              <a:rPr lang="en-US" sz="1400" b="0" i="0" dirty="0" err="1">
                <a:solidFill>
                  <a:srgbClr val="C00000"/>
                </a:solidFill>
                <a:latin typeface="Avenir Book" charset="0"/>
                <a:ea typeface="Avenir Book" charset="0"/>
                <a:cs typeface="Avenir Book" charset="0"/>
              </a:rPr>
              <a:t>Existem</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mais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algumas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sessões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possiveis</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como</a:t>
            </a:r>
            <a:r>
              <a:rPr lang="en-US" sz="1400" b="0" i="0" dirty="0">
                <a:solidFill>
                  <a:srgbClr val="C00000"/>
                </a:solidFill>
                <a:latin typeface="Avenir Book" charset="0"/>
                <a:ea typeface="Avenir Book" charset="0"/>
                <a:cs typeface="Avenir Book" charset="0"/>
              </a:rPr>
              <a:t>: Value, Source </a:t>
            </a:r>
            <a:r>
              <a:rPr lang="en-US" sz="1400" b="0" i="0" dirty="0" err="1">
                <a:solidFill>
                  <a:srgbClr val="C00000"/>
                </a:solidFill>
                <a:latin typeface="Avenir Book" charset="0"/>
                <a:ea typeface="Avenir Book" charset="0"/>
                <a:cs typeface="Avenir Book" charset="0"/>
              </a:rPr>
              <a:t>por</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exemplo</a:t>
            </a:r>
            <a:endParaRPr lang="en-US" sz="1400" b="0" i="0" dirty="0">
              <a:solidFill>
                <a:srgbClr val="C00000"/>
              </a:solidFill>
              <a:latin typeface="Avenir Book" charset="0"/>
              <a:ea typeface="Avenir Book" charset="0"/>
              <a:cs typeface="Avenir Book" charset="0"/>
            </a:endParaRPr>
          </a:p>
        </p:txBody>
      </p:sp>
      <p:grpSp>
        <p:nvGrpSpPr>
          <p:cNvPr id="39" name="Agrupar 38">
            <a:extLst>
              <a:ext uri="{FF2B5EF4-FFF2-40B4-BE49-F238E27FC236}">
                <a16:creationId xmlns:a16="http://schemas.microsoft.com/office/drawing/2014/main" id="{F6C4E9D5-A358-EE6C-74D4-E1F708E2FF8D}"/>
              </a:ext>
            </a:extLst>
          </p:cNvPr>
          <p:cNvGrpSpPr/>
          <p:nvPr/>
        </p:nvGrpSpPr>
        <p:grpSpPr>
          <a:xfrm>
            <a:off x="8194875" y="2771423"/>
            <a:ext cx="3423819" cy="2344217"/>
            <a:chOff x="8028666" y="3037252"/>
            <a:chExt cx="3779649" cy="2400918"/>
          </a:xfrm>
        </p:grpSpPr>
        <p:pic>
          <p:nvPicPr>
            <p:cNvPr id="30" name="Imagem 29">
              <a:extLst>
                <a:ext uri="{FF2B5EF4-FFF2-40B4-BE49-F238E27FC236}">
                  <a16:creationId xmlns:a16="http://schemas.microsoft.com/office/drawing/2014/main" id="{49CB14AE-29A1-B0D3-8D1E-78CFE9B50545}"/>
                </a:ext>
              </a:extLst>
            </p:cNvPr>
            <p:cNvPicPr>
              <a:picLocks noChangeAspect="1"/>
            </p:cNvPicPr>
            <p:nvPr/>
          </p:nvPicPr>
          <p:blipFill>
            <a:blip r:embed="rId5"/>
            <a:stretch>
              <a:fillRect/>
            </a:stretch>
          </p:blipFill>
          <p:spPr>
            <a:xfrm>
              <a:off x="8058647" y="3083694"/>
              <a:ext cx="3749668" cy="2308034"/>
            </a:xfrm>
            <a:prstGeom prst="rect">
              <a:avLst/>
            </a:prstGeom>
            <a:ln>
              <a:solidFill>
                <a:schemeClr val="bg1">
                  <a:lumMod val="85000"/>
                </a:schemeClr>
              </a:solidFill>
            </a:ln>
          </p:spPr>
        </p:pic>
        <p:sp>
          <p:nvSpPr>
            <p:cNvPr id="33" name="Retângulo 32">
              <a:extLst>
                <a:ext uri="{FF2B5EF4-FFF2-40B4-BE49-F238E27FC236}">
                  <a16:creationId xmlns:a16="http://schemas.microsoft.com/office/drawing/2014/main" id="{2261C47E-0481-53B6-E163-0B948B1D7FB4}"/>
                </a:ext>
              </a:extLst>
            </p:cNvPr>
            <p:cNvSpPr/>
            <p:nvPr/>
          </p:nvSpPr>
          <p:spPr>
            <a:xfrm>
              <a:off x="8037656" y="3037252"/>
              <a:ext cx="3749669" cy="792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B555DD66-602D-CE5F-B46C-AA69D318D95E}"/>
                </a:ext>
              </a:extLst>
            </p:cNvPr>
            <p:cNvSpPr/>
            <p:nvPr/>
          </p:nvSpPr>
          <p:spPr>
            <a:xfrm>
              <a:off x="8028666" y="3861158"/>
              <a:ext cx="3749669" cy="39600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6FE7552A-B914-3943-BE80-ED6AD1D52A7F}"/>
                </a:ext>
              </a:extLst>
            </p:cNvPr>
            <p:cNvSpPr/>
            <p:nvPr/>
          </p:nvSpPr>
          <p:spPr>
            <a:xfrm>
              <a:off x="8028666" y="4289064"/>
              <a:ext cx="3749669" cy="1149106"/>
            </a:xfrm>
            <a:prstGeom prst="rect">
              <a:avLst/>
            </a:prstGeom>
            <a:solidFill>
              <a:srgbClr val="C00000">
                <a:alpha val="14902"/>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0" name="CaixaDeTexto 39">
            <a:extLst>
              <a:ext uri="{FF2B5EF4-FFF2-40B4-BE49-F238E27FC236}">
                <a16:creationId xmlns:a16="http://schemas.microsoft.com/office/drawing/2014/main" id="{6505C6E2-C1E0-1A44-B2E6-B633E7E6EA27}"/>
              </a:ext>
            </a:extLst>
          </p:cNvPr>
          <p:cNvSpPr txBox="1"/>
          <p:nvPr/>
        </p:nvSpPr>
        <p:spPr>
          <a:xfrm>
            <a:off x="8132589" y="5101447"/>
            <a:ext cx="3537520" cy="523220"/>
          </a:xfrm>
          <a:prstGeom prst="rect">
            <a:avLst/>
          </a:prstGeom>
          <a:noFill/>
        </p:spPr>
        <p:txBody>
          <a:bodyPr wrap="square">
            <a:spAutoFit/>
          </a:bodyPr>
          <a:lstStyle/>
          <a:p>
            <a:pPr algn="ctr">
              <a:lnSpc>
                <a:spcPct val="100000"/>
              </a:lnSpc>
              <a:spcAft>
                <a:spcPts val="2400"/>
              </a:spcAft>
            </a:pPr>
            <a:r>
              <a:rPr lang="en-US" sz="1400" b="0" i="0" dirty="0">
                <a:solidFill>
                  <a:srgbClr val="C00000"/>
                </a:solidFill>
                <a:latin typeface="Avenir Book" charset="0"/>
                <a:ea typeface="Avenir Book" charset="0"/>
                <a:cs typeface="Avenir Book" charset="0"/>
              </a:rPr>
              <a:t>Um </a:t>
            </a:r>
            <a:r>
              <a:rPr lang="en-US" sz="1400" b="0" i="0" dirty="0" err="1">
                <a:solidFill>
                  <a:srgbClr val="C00000"/>
                </a:solidFill>
                <a:latin typeface="Avenir Book" charset="0"/>
                <a:ea typeface="Avenir Book" charset="0"/>
                <a:cs typeface="Avenir Book" charset="0"/>
              </a:rPr>
              <a:t>excelente</a:t>
            </a:r>
            <a:r>
              <a:rPr lang="en-US" sz="1400" b="0" i="0" dirty="0">
                <a:solidFill>
                  <a:srgbClr val="C00000"/>
                </a:solidFill>
                <a:latin typeface="Avenir Book" charset="0"/>
                <a:ea typeface="Avenir Book" charset="0"/>
                <a:cs typeface="Avenir Book" charset="0"/>
              </a:rPr>
              <a:t> </a:t>
            </a:r>
            <a:r>
              <a:rPr lang="en-US" sz="1400" b="0" i="0" dirty="0" err="1">
                <a:solidFill>
                  <a:srgbClr val="C00000"/>
                </a:solidFill>
                <a:latin typeface="Avenir Book" charset="0"/>
                <a:ea typeface="Avenir Book" charset="0"/>
                <a:cs typeface="Avenir Book" charset="0"/>
              </a:rPr>
              <a:t>lugar</a:t>
            </a:r>
            <a:r>
              <a:rPr lang="en-US" sz="1400" b="0" i="0" dirty="0">
                <a:solidFill>
                  <a:srgbClr val="C00000"/>
                </a:solidFill>
                <a:latin typeface="Avenir Book" charset="0"/>
                <a:ea typeface="Avenir Book" charset="0"/>
                <a:cs typeface="Avenir Book" charset="0"/>
              </a:rPr>
              <a:t> para </a:t>
            </a:r>
            <a:r>
              <a:rPr lang="en-US" sz="1400" b="0" i="0" dirty="0" err="1">
                <a:solidFill>
                  <a:srgbClr val="C00000"/>
                </a:solidFill>
                <a:latin typeface="Avenir Book" charset="0"/>
                <a:ea typeface="Avenir Book" charset="0"/>
                <a:cs typeface="Avenir Book" charset="0"/>
              </a:rPr>
              <a:t>iniciar</a:t>
            </a:r>
            <a:r>
              <a:rPr lang="en-US" sz="1400" b="0" i="0" dirty="0">
                <a:solidFill>
                  <a:srgbClr val="C00000"/>
                </a:solidFill>
                <a:latin typeface="Avenir Book" charset="0"/>
                <a:ea typeface="Avenir Book" charset="0"/>
                <a:cs typeface="Avenir Book" charset="0"/>
              </a:rPr>
              <a:t> o </a:t>
            </a:r>
            <a:r>
              <a:rPr lang="en-US" sz="1400" b="0" i="0" dirty="0" err="1">
                <a:solidFill>
                  <a:srgbClr val="C00000"/>
                </a:solidFill>
                <a:latin typeface="Avenir Book" charset="0"/>
                <a:ea typeface="Avenir Book" charset="0"/>
                <a:cs typeface="Avenir Book" charset="0"/>
              </a:rPr>
              <a:t>entendimento</a:t>
            </a:r>
            <a:r>
              <a:rPr lang="en-US" sz="1400" b="0" i="0" dirty="0">
                <a:solidFill>
                  <a:srgbClr val="C00000"/>
                </a:solidFill>
                <a:latin typeface="Avenir Book" charset="0"/>
                <a:ea typeface="Avenir Book" charset="0"/>
                <a:cs typeface="Avenir Book" charset="0"/>
              </a:rPr>
              <a:t>! ;)</a:t>
            </a:r>
          </a:p>
        </p:txBody>
      </p:sp>
    </p:spTree>
    <p:extLst>
      <p:ext uri="{BB962C8B-B14F-4D97-AF65-F5344CB8AC3E}">
        <p14:creationId xmlns:p14="http://schemas.microsoft.com/office/powerpoint/2010/main" val="68157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3"/>
          <a:stretch>
            <a:fillRect/>
          </a:stretch>
        </p:blipFill>
        <p:spPr>
          <a:xfrm>
            <a:off x="2177168" y="1577718"/>
            <a:ext cx="7561917" cy="4699191"/>
          </a:xfrm>
          <a:prstGeom prst="rect">
            <a:avLst/>
          </a:prstGeom>
          <a:ln>
            <a:solidFill>
              <a:schemeClr val="bg1">
                <a:lumMod val="85000"/>
              </a:schemeClr>
            </a:solidFill>
          </a:ln>
        </p:spPr>
      </p:pic>
      <p:sp>
        <p:nvSpPr>
          <p:cNvPr id="29" name="Título 28">
            <a:extLst>
              <a:ext uri="{FF2B5EF4-FFF2-40B4-BE49-F238E27FC236}">
                <a16:creationId xmlns:a16="http://schemas.microsoft.com/office/drawing/2014/main" id="{BB405B27-5791-C4B7-882D-537FC0C2BD8F}"/>
              </a:ext>
            </a:extLst>
          </p:cNvPr>
          <p:cNvSpPr>
            <a:spLocks noGrp="1"/>
          </p:cNvSpPr>
          <p:nvPr>
            <p:ph type="title"/>
          </p:nvPr>
        </p:nvSpPr>
        <p:spPr/>
        <p:txBody>
          <a:bodyPr>
            <a:normAutofit fontScale="90000"/>
          </a:bodyPr>
          <a:lstStyle/>
          <a:p>
            <a:r>
              <a:rPr lang="en-US" dirty="0" err="1"/>
              <a:t>Tidyverse</a:t>
            </a:r>
            <a:r>
              <a:rPr lang="en-US" dirty="0"/>
              <a:t>: um </a:t>
            </a:r>
            <a:r>
              <a:rPr lang="en-US" dirty="0" err="1"/>
              <a:t>pacote</a:t>
            </a:r>
            <a:r>
              <a:rPr lang="en-US" dirty="0"/>
              <a:t> para Ciência de Dados</a:t>
            </a:r>
            <a:endParaRPr lang="pt-BR" dirty="0"/>
          </a:p>
        </p:txBody>
      </p:sp>
    </p:spTree>
    <p:extLst>
      <p:ext uri="{BB962C8B-B14F-4D97-AF65-F5344CB8AC3E}">
        <p14:creationId xmlns:p14="http://schemas.microsoft.com/office/powerpoint/2010/main" val="243184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8419" y="99659"/>
            <a:ext cx="10315161" cy="1325563"/>
          </a:xfrm>
        </p:spPr>
        <p:txBody>
          <a:bodyPr>
            <a:normAutofit/>
          </a:bodyPr>
          <a:lstStyle/>
          <a:p>
            <a:r>
              <a:rPr lang="en-US" dirty="0" err="1"/>
              <a:t>Tidyverse</a:t>
            </a:r>
            <a:r>
              <a:rPr lang="en-US" dirty="0"/>
              <a:t>: dados tidy e o </a:t>
            </a:r>
            <a:r>
              <a:rPr lang="en-US" dirty="0" err="1"/>
              <a:t>operador</a:t>
            </a:r>
            <a:r>
              <a:rPr lang="en-US" dirty="0"/>
              <a:t> pipe </a:t>
            </a:r>
          </a:p>
        </p:txBody>
      </p:sp>
      <p:pic>
        <p:nvPicPr>
          <p:cNvPr id="1026" name="Picture 2" descr="Nesse artigo vamos conhecer sobre o conceito de Tidy Data e o quanto ele  pode facilitar a vida do cientista de dados | PsicoData">
            <a:extLst>
              <a:ext uri="{FF2B5EF4-FFF2-40B4-BE49-F238E27FC236}">
                <a16:creationId xmlns:a16="http://schemas.microsoft.com/office/drawing/2014/main" id="{0B404812-6CC8-C8BC-08FC-B1DEC3F75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919" y="2290928"/>
            <a:ext cx="4247111" cy="1325563"/>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A0299099-0EE4-73D7-6F29-251F36CC32E5}"/>
              </a:ext>
            </a:extLst>
          </p:cNvPr>
          <p:cNvSpPr txBox="1"/>
          <p:nvPr/>
        </p:nvSpPr>
        <p:spPr>
          <a:xfrm>
            <a:off x="5436225" y="4677497"/>
            <a:ext cx="6220055" cy="1569660"/>
          </a:xfrm>
          <a:prstGeom prst="rect">
            <a:avLst/>
          </a:prstGeom>
          <a:noFill/>
        </p:spPr>
        <p:txBody>
          <a:bodyPr wrap="square">
            <a:spAutoFit/>
          </a:bodyPr>
          <a:lstStyle/>
          <a:p>
            <a:pPr marL="342900" indent="-342900">
              <a:buClr>
                <a:srgbClr val="0077B5"/>
              </a:buClr>
              <a:buFont typeface="+mj-lt"/>
              <a:buAutoNum type="arabicPeriod"/>
            </a:pPr>
            <a:r>
              <a:rPr lang="pt-BR" sz="1600" dirty="0">
                <a:latin typeface="+mj-lt"/>
              </a:rPr>
              <a:t>O cabeçalho contém valores, e não o nome das variáveis;</a:t>
            </a:r>
          </a:p>
          <a:p>
            <a:pPr marL="342900" indent="-342900">
              <a:buClr>
                <a:srgbClr val="0077B5"/>
              </a:buClr>
              <a:buFont typeface="+mj-lt"/>
              <a:buAutoNum type="arabicPeriod"/>
            </a:pPr>
            <a:r>
              <a:rPr lang="pt-BR" sz="1600" dirty="0">
                <a:latin typeface="+mj-lt"/>
              </a:rPr>
              <a:t>Diversas variáveis estão armazenadas na mesma coluna;</a:t>
            </a:r>
          </a:p>
          <a:p>
            <a:pPr marL="342900" indent="-342900">
              <a:buClr>
                <a:srgbClr val="0077B5"/>
              </a:buClr>
              <a:buFont typeface="+mj-lt"/>
              <a:buAutoNum type="arabicPeriod"/>
            </a:pPr>
            <a:r>
              <a:rPr lang="pt-BR" sz="1600" dirty="0">
                <a:latin typeface="+mj-lt"/>
              </a:rPr>
              <a:t>Variáveis são armazenadas tanto em linhas, quanto em colunas;</a:t>
            </a:r>
          </a:p>
          <a:p>
            <a:pPr marL="342900" indent="-342900">
              <a:buClr>
                <a:srgbClr val="0077B5"/>
              </a:buClr>
              <a:buFont typeface="+mj-lt"/>
              <a:buAutoNum type="arabicPeriod"/>
            </a:pPr>
            <a:r>
              <a:rPr lang="pt-BR" sz="1600" dirty="0">
                <a:latin typeface="+mj-lt"/>
              </a:rPr>
              <a:t>Diferentes tipos de unidades observacionais, em uma mesma tabela;</a:t>
            </a:r>
          </a:p>
          <a:p>
            <a:pPr marL="342900" indent="-342900">
              <a:buClr>
                <a:srgbClr val="0077B5"/>
              </a:buClr>
              <a:buFont typeface="+mj-lt"/>
              <a:buAutoNum type="arabicPeriod"/>
            </a:pPr>
            <a:r>
              <a:rPr lang="pt-BR" sz="1600" dirty="0">
                <a:latin typeface="+mj-lt"/>
              </a:rPr>
              <a:t>Uma única unidade observacional está armazenada em diferentes tabelas.</a:t>
            </a:r>
          </a:p>
        </p:txBody>
      </p:sp>
      <p:sp>
        <p:nvSpPr>
          <p:cNvPr id="5" name="CaixaDeTexto 4">
            <a:extLst>
              <a:ext uri="{FF2B5EF4-FFF2-40B4-BE49-F238E27FC236}">
                <a16:creationId xmlns:a16="http://schemas.microsoft.com/office/drawing/2014/main" id="{C4EF1F7A-8DB6-1478-54BB-F5985EBFB76C}"/>
              </a:ext>
            </a:extLst>
          </p:cNvPr>
          <p:cNvSpPr txBox="1"/>
          <p:nvPr/>
        </p:nvSpPr>
        <p:spPr>
          <a:xfrm>
            <a:off x="5166437" y="1556692"/>
            <a:ext cx="6093500" cy="461665"/>
          </a:xfrm>
          <a:prstGeom prst="rect">
            <a:avLst/>
          </a:prstGeom>
          <a:noFill/>
        </p:spPr>
        <p:txBody>
          <a:bodyPr wrap="square">
            <a:spAutoFit/>
          </a:bodyPr>
          <a:lstStyle/>
          <a:p>
            <a:r>
              <a:rPr lang="pt-BR" sz="2400" b="1" dirty="0">
                <a:solidFill>
                  <a:srgbClr val="0077B5"/>
                </a:solidFill>
              </a:rPr>
              <a:t>Exemplo</a:t>
            </a:r>
          </a:p>
        </p:txBody>
      </p:sp>
      <p:sp>
        <p:nvSpPr>
          <p:cNvPr id="6" name="CaixaDeTexto 5">
            <a:extLst>
              <a:ext uri="{FF2B5EF4-FFF2-40B4-BE49-F238E27FC236}">
                <a16:creationId xmlns:a16="http://schemas.microsoft.com/office/drawing/2014/main" id="{A398B0EA-37D2-2C50-9620-280FC3EF0D8F}"/>
              </a:ext>
            </a:extLst>
          </p:cNvPr>
          <p:cNvSpPr txBox="1"/>
          <p:nvPr/>
        </p:nvSpPr>
        <p:spPr>
          <a:xfrm>
            <a:off x="5160080" y="4022455"/>
            <a:ext cx="6093500" cy="461665"/>
          </a:xfrm>
          <a:prstGeom prst="rect">
            <a:avLst/>
          </a:prstGeom>
          <a:noFill/>
        </p:spPr>
        <p:txBody>
          <a:bodyPr wrap="square">
            <a:spAutoFit/>
          </a:bodyPr>
          <a:lstStyle/>
          <a:p>
            <a:r>
              <a:rPr lang="pt-BR" sz="2400" b="1" dirty="0">
                <a:solidFill>
                  <a:srgbClr val="0077B5"/>
                </a:solidFill>
              </a:rPr>
              <a:t>Cinco problemas comuns em Dados </a:t>
            </a:r>
            <a:r>
              <a:rPr lang="pt-BR" sz="2400" b="1" dirty="0" err="1">
                <a:solidFill>
                  <a:srgbClr val="0077B5"/>
                </a:solidFill>
              </a:rPr>
              <a:t>Messy</a:t>
            </a:r>
            <a:endParaRPr lang="pt-BR" sz="2400" b="1" dirty="0">
              <a:solidFill>
                <a:srgbClr val="0077B5"/>
              </a:solidFill>
            </a:endParaRPr>
          </a:p>
        </p:txBody>
      </p:sp>
      <p:cxnSp>
        <p:nvCxnSpPr>
          <p:cNvPr id="8" name="Conector reto 7">
            <a:extLst>
              <a:ext uri="{FF2B5EF4-FFF2-40B4-BE49-F238E27FC236}">
                <a16:creationId xmlns:a16="http://schemas.microsoft.com/office/drawing/2014/main" id="{2FEE91D1-C501-AAEF-E900-9E98124BE51D}"/>
              </a:ext>
            </a:extLst>
          </p:cNvPr>
          <p:cNvCxnSpPr/>
          <p:nvPr/>
        </p:nvCxnSpPr>
        <p:spPr>
          <a:xfrm>
            <a:off x="4976735" y="1797557"/>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grpSp>
        <p:nvGrpSpPr>
          <p:cNvPr id="45" name="Agrupar 44">
            <a:extLst>
              <a:ext uri="{FF2B5EF4-FFF2-40B4-BE49-F238E27FC236}">
                <a16:creationId xmlns:a16="http://schemas.microsoft.com/office/drawing/2014/main" id="{E7B6B065-1A04-6F2A-3348-E307F29C14FA}"/>
              </a:ext>
            </a:extLst>
          </p:cNvPr>
          <p:cNvGrpSpPr/>
          <p:nvPr/>
        </p:nvGrpSpPr>
        <p:grpSpPr>
          <a:xfrm>
            <a:off x="5878286" y="2035277"/>
            <a:ext cx="5602510" cy="1817364"/>
            <a:chOff x="5878286" y="2035277"/>
            <a:chExt cx="5602510" cy="1817364"/>
          </a:xfrm>
        </p:grpSpPr>
        <p:sp>
          <p:nvSpPr>
            <p:cNvPr id="44" name="Retângulo 43">
              <a:extLst>
                <a:ext uri="{FF2B5EF4-FFF2-40B4-BE49-F238E27FC236}">
                  <a16:creationId xmlns:a16="http://schemas.microsoft.com/office/drawing/2014/main" id="{F7FFAA67-823F-48CE-BD51-F394C612F4EE}"/>
                </a:ext>
              </a:extLst>
            </p:cNvPr>
            <p:cNvSpPr/>
            <p:nvPr/>
          </p:nvSpPr>
          <p:spPr>
            <a:xfrm>
              <a:off x="5878286" y="2035277"/>
              <a:ext cx="5602510" cy="1817364"/>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8" name="Picture 4" descr="Thoughts on Teaching R and Yet Another Tidyverse Intro | R-bloggers">
              <a:extLst>
                <a:ext uri="{FF2B5EF4-FFF2-40B4-BE49-F238E27FC236}">
                  <a16:creationId xmlns:a16="http://schemas.microsoft.com/office/drawing/2014/main" id="{8FA40DA5-5434-92FA-A25E-F61565A18D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146" t="27109" r="13571" b="32587"/>
            <a:stretch/>
          </p:blipFill>
          <p:spPr bwMode="auto">
            <a:xfrm>
              <a:off x="9469516" y="2503304"/>
              <a:ext cx="1690380" cy="1225050"/>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0942C2A2-2084-6FCA-98B5-225DA4821F93}"/>
                </a:ext>
              </a:extLst>
            </p:cNvPr>
            <p:cNvSpPr txBox="1"/>
            <p:nvPr/>
          </p:nvSpPr>
          <p:spPr>
            <a:xfrm>
              <a:off x="8700594" y="2701269"/>
              <a:ext cx="582256" cy="461665"/>
            </a:xfrm>
            <a:prstGeom prst="rect">
              <a:avLst/>
            </a:prstGeom>
            <a:noFill/>
          </p:spPr>
          <p:txBody>
            <a:bodyPr wrap="square">
              <a:spAutoFit/>
            </a:bodyPr>
            <a:lstStyle/>
            <a:p>
              <a:r>
                <a:rPr lang="pt-BR" sz="2400" b="1" dirty="0">
                  <a:solidFill>
                    <a:srgbClr val="0077B5"/>
                  </a:solidFill>
                </a:rPr>
                <a:t>vs.</a:t>
              </a:r>
            </a:p>
          </p:txBody>
        </p:sp>
        <p:grpSp>
          <p:nvGrpSpPr>
            <p:cNvPr id="13" name="Agrupar 12">
              <a:extLst>
                <a:ext uri="{FF2B5EF4-FFF2-40B4-BE49-F238E27FC236}">
                  <a16:creationId xmlns:a16="http://schemas.microsoft.com/office/drawing/2014/main" id="{A54EEA0E-D12B-C5B7-6DF8-DCFC9BB94D66}"/>
                </a:ext>
              </a:extLst>
            </p:cNvPr>
            <p:cNvGrpSpPr/>
            <p:nvPr/>
          </p:nvGrpSpPr>
          <p:grpSpPr>
            <a:xfrm>
              <a:off x="6077373" y="2546846"/>
              <a:ext cx="2468880" cy="1201590"/>
              <a:chOff x="6077373" y="2533760"/>
              <a:chExt cx="2468880" cy="1201590"/>
            </a:xfrm>
          </p:grpSpPr>
          <p:pic>
            <p:nvPicPr>
              <p:cNvPr id="10" name="Picture 4" descr="Thoughts on Teaching R and Yet Another Tidyverse Intro | R-bloggers">
                <a:extLst>
                  <a:ext uri="{FF2B5EF4-FFF2-40B4-BE49-F238E27FC236}">
                    <a16:creationId xmlns:a16="http://schemas.microsoft.com/office/drawing/2014/main" id="{D44CE567-FB20-D6D2-DF8D-3BB249E5E4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89" t="47620" r="51452" b="34177"/>
              <a:stretch/>
            </p:blipFill>
            <p:spPr bwMode="auto">
              <a:xfrm>
                <a:off x="6077373" y="3122650"/>
                <a:ext cx="2468880" cy="612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Thoughts on Teaching R and Yet Another Tidyverse Intro | R-bloggers">
                <a:extLst>
                  <a:ext uri="{FF2B5EF4-FFF2-40B4-BE49-F238E27FC236}">
                    <a16:creationId xmlns:a16="http://schemas.microsoft.com/office/drawing/2014/main" id="{D5AC18BB-DBCB-AA9D-0142-5C4E16472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581" t="28885" r="55160" b="52912"/>
              <a:stretch/>
            </p:blipFill>
            <p:spPr bwMode="auto">
              <a:xfrm>
                <a:off x="6077373" y="2533760"/>
                <a:ext cx="2468880" cy="61270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CaixaDeTexto 11">
              <a:extLst>
                <a:ext uri="{FF2B5EF4-FFF2-40B4-BE49-F238E27FC236}">
                  <a16:creationId xmlns:a16="http://schemas.microsoft.com/office/drawing/2014/main" id="{15DC3FBE-4DA3-E360-4D41-6AE09BCBC741}"/>
                </a:ext>
              </a:extLst>
            </p:cNvPr>
            <p:cNvSpPr txBox="1"/>
            <p:nvPr/>
          </p:nvSpPr>
          <p:spPr>
            <a:xfrm>
              <a:off x="6442108" y="2084114"/>
              <a:ext cx="1562036" cy="369332"/>
            </a:xfrm>
            <a:prstGeom prst="rect">
              <a:avLst/>
            </a:prstGeom>
            <a:noFill/>
          </p:spPr>
          <p:txBody>
            <a:bodyPr wrap="square">
              <a:spAutoFit/>
            </a:bodyPr>
            <a:lstStyle/>
            <a:p>
              <a:pPr algn="ctr"/>
              <a:r>
                <a:rPr lang="pt-BR" b="1" dirty="0"/>
                <a:t>Dados </a:t>
              </a:r>
              <a:r>
                <a:rPr lang="pt-BR" b="1" dirty="0" err="1"/>
                <a:t>Messy</a:t>
              </a:r>
              <a:endParaRPr lang="pt-BR" b="1" dirty="0"/>
            </a:p>
          </p:txBody>
        </p:sp>
        <p:sp>
          <p:nvSpPr>
            <p:cNvPr id="14" name="CaixaDeTexto 13">
              <a:extLst>
                <a:ext uri="{FF2B5EF4-FFF2-40B4-BE49-F238E27FC236}">
                  <a16:creationId xmlns:a16="http://schemas.microsoft.com/office/drawing/2014/main" id="{1196226F-1A1E-75BE-D780-2602DB6B445A}"/>
                </a:ext>
              </a:extLst>
            </p:cNvPr>
            <p:cNvSpPr txBox="1"/>
            <p:nvPr/>
          </p:nvSpPr>
          <p:spPr>
            <a:xfrm>
              <a:off x="9469516" y="2084114"/>
              <a:ext cx="1690380" cy="369332"/>
            </a:xfrm>
            <a:prstGeom prst="rect">
              <a:avLst/>
            </a:prstGeom>
            <a:noFill/>
          </p:spPr>
          <p:txBody>
            <a:bodyPr wrap="square">
              <a:spAutoFit/>
            </a:bodyPr>
            <a:lstStyle/>
            <a:p>
              <a:pPr algn="ctr"/>
              <a:r>
                <a:rPr lang="pt-BR" b="1" dirty="0"/>
                <a:t>Dados </a:t>
              </a:r>
              <a:r>
                <a:rPr lang="pt-BR" b="1" dirty="0" err="1"/>
                <a:t>Tidy</a:t>
              </a:r>
              <a:endParaRPr lang="pt-BR" b="1" dirty="0"/>
            </a:p>
          </p:txBody>
        </p:sp>
      </p:grpSp>
      <p:sp>
        <p:nvSpPr>
          <p:cNvPr id="15" name="CaixaDeTexto 14">
            <a:extLst>
              <a:ext uri="{FF2B5EF4-FFF2-40B4-BE49-F238E27FC236}">
                <a16:creationId xmlns:a16="http://schemas.microsoft.com/office/drawing/2014/main" id="{6391B3EF-B647-5868-C8B9-4F21D25B5634}"/>
              </a:ext>
            </a:extLst>
          </p:cNvPr>
          <p:cNvSpPr txBox="1"/>
          <p:nvPr/>
        </p:nvSpPr>
        <p:spPr>
          <a:xfrm>
            <a:off x="932063" y="1678341"/>
            <a:ext cx="4615858" cy="461665"/>
          </a:xfrm>
          <a:prstGeom prst="rect">
            <a:avLst/>
          </a:prstGeom>
          <a:noFill/>
        </p:spPr>
        <p:txBody>
          <a:bodyPr wrap="square">
            <a:spAutoFit/>
          </a:bodyPr>
          <a:lstStyle/>
          <a:p>
            <a:r>
              <a:rPr lang="pt-BR" sz="2400" b="1" dirty="0">
                <a:solidFill>
                  <a:srgbClr val="0077B5"/>
                </a:solidFill>
              </a:rPr>
              <a:t>Dados </a:t>
            </a:r>
            <a:r>
              <a:rPr lang="pt-BR" sz="2400" b="1" dirty="0" err="1">
                <a:solidFill>
                  <a:srgbClr val="0077B5"/>
                </a:solidFill>
              </a:rPr>
              <a:t>tidy</a:t>
            </a:r>
            <a:endParaRPr lang="pt-BR" sz="2400" b="1" dirty="0">
              <a:solidFill>
                <a:srgbClr val="0077B5"/>
              </a:solidFill>
            </a:endParaRPr>
          </a:p>
        </p:txBody>
      </p:sp>
      <p:pic>
        <p:nvPicPr>
          <p:cNvPr id="16" name="Picture 6" descr="Assignment pipe — %&lt;&gt;% • magrittr">
            <a:extLst>
              <a:ext uri="{FF2B5EF4-FFF2-40B4-BE49-F238E27FC236}">
                <a16:creationId xmlns:a16="http://schemas.microsoft.com/office/drawing/2014/main" id="{940EEA11-00EB-5BBB-2455-1F522D64A3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073" y="3996292"/>
            <a:ext cx="621584"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CaixaDeTexto 16">
            <a:extLst>
              <a:ext uri="{FF2B5EF4-FFF2-40B4-BE49-F238E27FC236}">
                <a16:creationId xmlns:a16="http://schemas.microsoft.com/office/drawing/2014/main" id="{094D7CAE-C087-E37C-B08E-57CA04B113B8}"/>
              </a:ext>
            </a:extLst>
          </p:cNvPr>
          <p:cNvSpPr txBox="1"/>
          <p:nvPr/>
        </p:nvSpPr>
        <p:spPr>
          <a:xfrm>
            <a:off x="5643413" y="6522870"/>
            <a:ext cx="5139548" cy="246221"/>
          </a:xfrm>
          <a:prstGeom prst="rect">
            <a:avLst/>
          </a:prstGeom>
          <a:noFill/>
        </p:spPr>
        <p:txBody>
          <a:bodyPr wrap="none" rtlCol="0">
            <a:spAutoFit/>
          </a:bodyPr>
          <a:lstStyle/>
          <a:p>
            <a:pPr lvl="0" algn="ctr">
              <a:defRPr/>
            </a:pPr>
            <a:r>
              <a:rPr lang="pt-BR" sz="1000" dirty="0">
                <a:solidFill>
                  <a:prstClr val="black"/>
                </a:solidFill>
              </a:rPr>
              <a:t>Ref.:  </a:t>
            </a:r>
            <a:r>
              <a:rPr lang="pt-BR" sz="1000" dirty="0">
                <a:solidFill>
                  <a:prstClr val="black"/>
                </a:solidFill>
                <a:hlinkClick r:id="rId6"/>
              </a:rPr>
              <a:t>https://escoladedados.org/tutoriais/tidy-data-dados-arrumados-e-5-problemas-comuns/</a:t>
            </a:r>
            <a:r>
              <a:rPr lang="pt-BR" sz="1000" dirty="0">
                <a:solidFill>
                  <a:prstClr val="black"/>
                </a:solidFill>
              </a:rPr>
              <a:t> </a:t>
            </a:r>
            <a:endParaRPr kumimoji="0" lang="en-US" sz="1000" b="0" i="0" u="none" strike="noStrike" kern="1200" cap="none" spc="0" normalizeH="0" baseline="0" noProof="0" dirty="0">
              <a:ln>
                <a:noFill/>
              </a:ln>
              <a:solidFill>
                <a:prstClr val="black"/>
              </a:solidFill>
              <a:effectLst/>
              <a:uLnTx/>
              <a:uFillTx/>
              <a:latin typeface="Calibri" panose="020F0502020204030204"/>
            </a:endParaRPr>
          </a:p>
        </p:txBody>
      </p:sp>
      <p:sp>
        <p:nvSpPr>
          <p:cNvPr id="18" name="CaixaDeTexto 17">
            <a:extLst>
              <a:ext uri="{FF2B5EF4-FFF2-40B4-BE49-F238E27FC236}">
                <a16:creationId xmlns:a16="http://schemas.microsoft.com/office/drawing/2014/main" id="{8FCB6A3B-12A3-1E46-D0AF-F2EE8AD1B655}"/>
              </a:ext>
            </a:extLst>
          </p:cNvPr>
          <p:cNvSpPr txBox="1"/>
          <p:nvPr/>
        </p:nvSpPr>
        <p:spPr>
          <a:xfrm>
            <a:off x="816656" y="4102682"/>
            <a:ext cx="3588893" cy="461665"/>
          </a:xfrm>
          <a:prstGeom prst="rect">
            <a:avLst/>
          </a:prstGeom>
          <a:noFill/>
        </p:spPr>
        <p:txBody>
          <a:bodyPr wrap="square">
            <a:spAutoFit/>
          </a:bodyPr>
          <a:lstStyle/>
          <a:p>
            <a:r>
              <a:rPr lang="pt-BR" sz="2400" b="1" dirty="0">
                <a:solidFill>
                  <a:srgbClr val="0077B5"/>
                </a:solidFill>
              </a:rPr>
              <a:t>O operador </a:t>
            </a:r>
            <a:r>
              <a:rPr lang="pt-BR" sz="2400" b="1" dirty="0" err="1">
                <a:solidFill>
                  <a:srgbClr val="0077B5"/>
                </a:solidFill>
              </a:rPr>
              <a:t>pipe</a:t>
            </a:r>
            <a:r>
              <a:rPr lang="pt-BR" sz="2400" b="1" dirty="0">
                <a:solidFill>
                  <a:srgbClr val="0077B5"/>
                </a:solidFill>
              </a:rPr>
              <a:t> (%&gt;%)</a:t>
            </a:r>
          </a:p>
        </p:txBody>
      </p:sp>
      <p:pic>
        <p:nvPicPr>
          <p:cNvPr id="19" name="Picture 2" descr="R Packages - RStudio">
            <a:extLst>
              <a:ext uri="{FF2B5EF4-FFF2-40B4-BE49-F238E27FC236}">
                <a16:creationId xmlns:a16="http://schemas.microsoft.com/office/drawing/2014/main" id="{CA2FF8C3-4E16-BD16-8D06-52CE3949E14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296" b="97409" l="2721" r="97823">
                        <a14:foregroundMark x1="5714" y1="32391" x2="5986" y2="57597"/>
                        <a14:foregroundMark x1="10884" y1="22615" x2="24626" y2="14016"/>
                        <a14:foregroundMark x1="24626" y1="14016" x2="27347" y2="13545"/>
                        <a14:foregroundMark x1="46531" y1="4122" x2="54150" y2="6832"/>
                        <a14:foregroundMark x1="54150" y1="6832" x2="54286" y2="6243"/>
                        <a14:foregroundMark x1="49524" y1="2356" x2="59728" y2="5654"/>
                        <a14:foregroundMark x1="59728" y1="5654" x2="62449" y2="10718"/>
                        <a14:foregroundMark x1="91020" y1="23675" x2="99320" y2="35571"/>
                        <a14:foregroundMark x1="99320" y1="35571" x2="98367" y2="48057"/>
                        <a14:foregroundMark x1="98367" y1="48057" x2="97279" y2="50177"/>
                        <a14:foregroundMark x1="87619" y1="54299" x2="32925" y2="51708"/>
                        <a14:foregroundMark x1="62585" y1="46525" x2="31565" y2="50177"/>
                        <a14:foregroundMark x1="88435" y1="46643" x2="59184" y2="47585"/>
                        <a14:foregroundMark x1="81224" y1="52179" x2="76735" y2="52650"/>
                        <a14:foregroundMark x1="87891" y1="51355" x2="86531" y2="50883"/>
                        <a14:foregroundMark x1="97959" y1="55006" x2="97551" y2="59953"/>
                        <a14:foregroundMark x1="97007" y1="67020" x2="95782" y2="71614"/>
                        <a14:foregroundMark x1="91973" y1="78092" x2="94966" y2="74205"/>
                        <a14:foregroundMark x1="88707" y1="78327" x2="81769" y2="83863"/>
                        <a14:foregroundMark x1="81769" y1="83863" x2="78639" y2="84217"/>
                        <a14:foregroundMark x1="75510" y1="84688" x2="67891" y2="90106"/>
                        <a14:foregroundMark x1="67891" y1="90106" x2="61088" y2="92815"/>
                        <a14:foregroundMark x1="54966" y1="96466" x2="48027" y2="97409"/>
                        <a14:foregroundMark x1="12517" y1="44052" x2="10612" y2="53946"/>
                        <a14:foregroundMark x1="19864" y1="52768" x2="35238" y2="54064"/>
                        <a14:foregroundMark x1="32517" y1="45936" x2="23946" y2="48292"/>
                        <a14:foregroundMark x1="38912" y1="53121" x2="37415" y2="57362"/>
                        <a14:foregroundMark x1="58503" y1="55595" x2="58503" y2="55595"/>
                        <a14:foregroundMark x1="13197" y1="52768" x2="11565" y2="56537"/>
                        <a14:foregroundMark x1="18367" y1="46290" x2="19592" y2="55124"/>
                        <a14:foregroundMark x1="19592" y1="55124" x2="20000" y2="53004"/>
                        <a14:foregroundMark x1="49116" y1="1296" x2="50204" y2="4947"/>
                        <a14:foregroundMark x1="2721" y1="27797" x2="2721" y2="46643"/>
                      </a14:backgroundRemoval>
                    </a14:imgEffect>
                  </a14:imgLayer>
                </a14:imgProps>
              </a:ext>
              <a:ext uri="{28A0092B-C50C-407E-A947-70E740481C1C}">
                <a14:useLocalDpi xmlns:a14="http://schemas.microsoft.com/office/drawing/2010/main" val="0"/>
              </a:ext>
            </a:extLst>
          </a:blip>
          <a:srcRect/>
          <a:stretch>
            <a:fillRect/>
          </a:stretch>
        </p:blipFill>
        <p:spPr bwMode="auto">
          <a:xfrm>
            <a:off x="194064" y="1587188"/>
            <a:ext cx="623333" cy="72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Agrupar 37">
            <a:extLst>
              <a:ext uri="{FF2B5EF4-FFF2-40B4-BE49-F238E27FC236}">
                <a16:creationId xmlns:a16="http://schemas.microsoft.com/office/drawing/2014/main" id="{C4C03A00-69B8-E9A2-6924-E29076DEECC2}"/>
              </a:ext>
            </a:extLst>
          </p:cNvPr>
          <p:cNvGrpSpPr/>
          <p:nvPr/>
        </p:nvGrpSpPr>
        <p:grpSpPr>
          <a:xfrm>
            <a:off x="1157416" y="4773942"/>
            <a:ext cx="2275263" cy="1799798"/>
            <a:chOff x="1157416" y="4773942"/>
            <a:chExt cx="2275263" cy="1799798"/>
          </a:xfrm>
        </p:grpSpPr>
        <p:pic>
          <p:nvPicPr>
            <p:cNvPr id="23" name="Imagem 22">
              <a:extLst>
                <a:ext uri="{FF2B5EF4-FFF2-40B4-BE49-F238E27FC236}">
                  <a16:creationId xmlns:a16="http://schemas.microsoft.com/office/drawing/2014/main" id="{1469F1AD-62C0-6942-A76D-0901E7C6C8A2}"/>
                </a:ext>
              </a:extLst>
            </p:cNvPr>
            <p:cNvPicPr>
              <a:picLocks noChangeAspect="1"/>
            </p:cNvPicPr>
            <p:nvPr/>
          </p:nvPicPr>
          <p:blipFill rotWithShape="1">
            <a:blip r:embed="rId9"/>
            <a:srcRect r="27112" b="-4972"/>
            <a:stretch/>
          </p:blipFill>
          <p:spPr>
            <a:xfrm>
              <a:off x="1157416" y="4773942"/>
              <a:ext cx="2275262" cy="547403"/>
            </a:xfrm>
            <a:prstGeom prst="rect">
              <a:avLst/>
            </a:prstGeom>
          </p:spPr>
        </p:pic>
        <p:pic>
          <p:nvPicPr>
            <p:cNvPr id="36" name="Imagem 35">
              <a:extLst>
                <a:ext uri="{FF2B5EF4-FFF2-40B4-BE49-F238E27FC236}">
                  <a16:creationId xmlns:a16="http://schemas.microsoft.com/office/drawing/2014/main" id="{7E6DE85F-6D5F-42B5-591B-0E1E50B61D06}"/>
                </a:ext>
              </a:extLst>
            </p:cNvPr>
            <p:cNvPicPr>
              <a:picLocks noChangeAspect="1"/>
            </p:cNvPicPr>
            <p:nvPr/>
          </p:nvPicPr>
          <p:blipFill rotWithShape="1">
            <a:blip r:embed="rId10"/>
            <a:srcRect t="3739" r="27281"/>
            <a:stretch/>
          </p:blipFill>
          <p:spPr>
            <a:xfrm>
              <a:off x="1196996" y="5450236"/>
              <a:ext cx="2235683" cy="1123504"/>
            </a:xfrm>
            <a:prstGeom prst="rect">
              <a:avLst/>
            </a:prstGeom>
          </p:spPr>
        </p:pic>
      </p:grpSp>
    </p:spTree>
    <p:extLst>
      <p:ext uri="{BB962C8B-B14F-4D97-AF65-F5344CB8AC3E}">
        <p14:creationId xmlns:p14="http://schemas.microsoft.com/office/powerpoint/2010/main" val="372185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aixaDeTexto 12">
            <a:extLst>
              <a:ext uri="{FF2B5EF4-FFF2-40B4-BE49-F238E27FC236}">
                <a16:creationId xmlns:a16="http://schemas.microsoft.com/office/drawing/2014/main" id="{8FF3A8F9-2331-1AD1-3C75-D093E43B526E}"/>
              </a:ext>
            </a:extLst>
          </p:cNvPr>
          <p:cNvSpPr txBox="1"/>
          <p:nvPr/>
        </p:nvSpPr>
        <p:spPr>
          <a:xfrm>
            <a:off x="116102" y="4611887"/>
            <a:ext cx="4346703" cy="738664"/>
          </a:xfrm>
          <a:prstGeom prst="rect">
            <a:avLst/>
          </a:prstGeom>
          <a:noFill/>
        </p:spPr>
        <p:txBody>
          <a:bodyPr wrap="non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400" dirty="0">
                <a:solidFill>
                  <a:prstClr val="black"/>
                </a:solidFill>
              </a:rPr>
              <a:t>Para conhecer as bibliotecas instaladas com ao tidyverse:</a:t>
            </a:r>
          </a:p>
          <a:p>
            <a:pPr lvl="0">
              <a:defRPr/>
            </a:pPr>
            <a:endParaRPr kumimoji="0" lang="pt-BR" sz="1400" b="0" i="0" u="none" strike="noStrike" kern="1200" cap="none" spc="0" normalizeH="0" baseline="0" noProof="0" dirty="0">
              <a:ln>
                <a:noFill/>
              </a:ln>
              <a:solidFill>
                <a:prstClr val="black"/>
              </a:solidFill>
              <a:effectLst/>
              <a:uLnTx/>
              <a:uFillTx/>
              <a:latin typeface="Calibri" panose="020F0502020204030204"/>
            </a:endParaRPr>
          </a:p>
          <a:p>
            <a:pPr lvl="0">
              <a:defRPr/>
            </a:pPr>
            <a:endParaRPr lang="pt-BR" sz="1400" dirty="0">
              <a:solidFill>
                <a:prstClr val="black"/>
              </a:solidFill>
            </a:endParaRPr>
          </a:p>
        </p:txBody>
      </p:sp>
      <p:pic>
        <p:nvPicPr>
          <p:cNvPr id="15" name="Imagem 14">
            <a:extLst>
              <a:ext uri="{FF2B5EF4-FFF2-40B4-BE49-F238E27FC236}">
                <a16:creationId xmlns:a16="http://schemas.microsoft.com/office/drawing/2014/main" id="{5319274D-5C4C-C2D0-8C05-D1FE56EDDE05}"/>
              </a:ext>
            </a:extLst>
          </p:cNvPr>
          <p:cNvPicPr>
            <a:picLocks noChangeAspect="1"/>
          </p:cNvPicPr>
          <p:nvPr/>
        </p:nvPicPr>
        <p:blipFill>
          <a:blip r:embed="rId3"/>
          <a:stretch>
            <a:fillRect/>
          </a:stretch>
        </p:blipFill>
        <p:spPr>
          <a:xfrm>
            <a:off x="514646" y="5839261"/>
            <a:ext cx="2610214" cy="857370"/>
          </a:xfrm>
          <a:prstGeom prst="rect">
            <a:avLst/>
          </a:prstGeom>
        </p:spPr>
      </p:pic>
      <p:pic>
        <p:nvPicPr>
          <p:cNvPr id="17" name="Imagem 16">
            <a:extLst>
              <a:ext uri="{FF2B5EF4-FFF2-40B4-BE49-F238E27FC236}">
                <a16:creationId xmlns:a16="http://schemas.microsoft.com/office/drawing/2014/main" id="{1D5933B5-553E-86AC-1117-B5A26E304027}"/>
              </a:ext>
            </a:extLst>
          </p:cNvPr>
          <p:cNvPicPr>
            <a:picLocks noChangeAspect="1"/>
          </p:cNvPicPr>
          <p:nvPr/>
        </p:nvPicPr>
        <p:blipFill rotWithShape="1">
          <a:blip r:embed="rId4"/>
          <a:srcRect t="14335"/>
          <a:stretch/>
        </p:blipFill>
        <p:spPr>
          <a:xfrm>
            <a:off x="501946" y="4981220"/>
            <a:ext cx="2520000" cy="152383"/>
          </a:xfrm>
          <a:prstGeom prst="rect">
            <a:avLst/>
          </a:prstGeom>
        </p:spPr>
      </p:pic>
      <p:sp>
        <p:nvSpPr>
          <p:cNvPr id="18" name="CaixaDeTexto 17">
            <a:extLst>
              <a:ext uri="{FF2B5EF4-FFF2-40B4-BE49-F238E27FC236}">
                <a16:creationId xmlns:a16="http://schemas.microsoft.com/office/drawing/2014/main" id="{0D62928E-0BC3-37B5-AC98-55644C2D51FB}"/>
              </a:ext>
            </a:extLst>
          </p:cNvPr>
          <p:cNvSpPr txBox="1"/>
          <p:nvPr/>
        </p:nvSpPr>
        <p:spPr>
          <a:xfrm>
            <a:off x="116103" y="5284927"/>
            <a:ext cx="5733154" cy="738664"/>
          </a:xfrm>
          <a:prstGeom prst="rect">
            <a:avLst/>
          </a:prstGeom>
          <a:noFill/>
        </p:spPr>
        <p:txBody>
          <a:bodyPr wrap="square" rtlCol="0">
            <a:spAutoFit/>
          </a:bodyPr>
          <a:lstStyle/>
          <a:p>
            <a:pPr lvl="0">
              <a:defRPr/>
            </a:pPr>
            <a:r>
              <a:rPr lang="pt-BR" sz="1400" dirty="0">
                <a:solidFill>
                  <a:prstClr val="black"/>
                </a:solidFill>
              </a:rPr>
              <a:t>Contudo ao carregar o meta-pacote tidyverse, você observará na mensagem que apenas algumas das bibliotecas são carregadas, as bibliotecas core:</a:t>
            </a:r>
          </a:p>
          <a:p>
            <a:pPr lvl="0">
              <a:defRPr/>
            </a:pPr>
            <a:endParaRPr lang="pt-BR" sz="1400" dirty="0">
              <a:solidFill>
                <a:prstClr val="black"/>
              </a:solidFill>
            </a:endParaRPr>
          </a:p>
        </p:txBody>
      </p:sp>
      <p:pic>
        <p:nvPicPr>
          <p:cNvPr id="22" name="Imagem 21" descr="Diagrama&#10;&#10;Descrição gerada automaticamente">
            <a:extLst>
              <a:ext uri="{FF2B5EF4-FFF2-40B4-BE49-F238E27FC236}">
                <a16:creationId xmlns:a16="http://schemas.microsoft.com/office/drawing/2014/main" id="{A759A37A-A3BC-93F5-8CD7-062F85566213}"/>
              </a:ext>
            </a:extLst>
          </p:cNvPr>
          <p:cNvPicPr>
            <a:picLocks noChangeAspect="1"/>
          </p:cNvPicPr>
          <p:nvPr/>
        </p:nvPicPr>
        <p:blipFill>
          <a:blip r:embed="rId5"/>
          <a:stretch>
            <a:fillRect/>
          </a:stretch>
        </p:blipFill>
        <p:spPr>
          <a:xfrm>
            <a:off x="6717320" y="2571730"/>
            <a:ext cx="5039428" cy="3696216"/>
          </a:xfrm>
          <a:prstGeom prst="rect">
            <a:avLst/>
          </a:prstGeom>
        </p:spPr>
      </p:pic>
      <p:sp>
        <p:nvSpPr>
          <p:cNvPr id="23" name="CaixaDeTexto 22">
            <a:extLst>
              <a:ext uri="{FF2B5EF4-FFF2-40B4-BE49-F238E27FC236}">
                <a16:creationId xmlns:a16="http://schemas.microsoft.com/office/drawing/2014/main" id="{6303B26A-0D4D-52CD-71B2-378A4CDD9C40}"/>
              </a:ext>
            </a:extLst>
          </p:cNvPr>
          <p:cNvSpPr txBox="1"/>
          <p:nvPr/>
        </p:nvSpPr>
        <p:spPr>
          <a:xfrm>
            <a:off x="6359938" y="1536451"/>
            <a:ext cx="5396810" cy="830997"/>
          </a:xfrm>
          <a:prstGeom prst="rect">
            <a:avLst/>
          </a:prstGeom>
          <a:noFill/>
        </p:spPr>
        <p:txBody>
          <a:bodyPr wrap="square">
            <a:spAutoFit/>
          </a:bodyPr>
          <a:lstStyle/>
          <a:p>
            <a:r>
              <a:rPr lang="pt-BR" sz="2400" b="1" dirty="0">
                <a:solidFill>
                  <a:srgbClr val="0077B5"/>
                </a:solidFill>
              </a:rPr>
              <a:t>Bibliotecas tidyverse e o </a:t>
            </a:r>
          </a:p>
          <a:p>
            <a:r>
              <a:rPr lang="pt-BR" sz="2400" b="1" dirty="0">
                <a:solidFill>
                  <a:srgbClr val="0077B5"/>
                </a:solidFill>
              </a:rPr>
              <a:t>ciclo de análise da Ciência de Dados </a:t>
            </a:r>
          </a:p>
        </p:txBody>
      </p:sp>
      <p:pic>
        <p:nvPicPr>
          <p:cNvPr id="27" name="Imagem 26">
            <a:extLst>
              <a:ext uri="{FF2B5EF4-FFF2-40B4-BE49-F238E27FC236}">
                <a16:creationId xmlns:a16="http://schemas.microsoft.com/office/drawing/2014/main" id="{2AF4340D-CF68-53F0-38CD-56C0866A8988}"/>
              </a:ext>
            </a:extLst>
          </p:cNvPr>
          <p:cNvPicPr>
            <a:picLocks noChangeAspect="1"/>
          </p:cNvPicPr>
          <p:nvPr/>
        </p:nvPicPr>
        <p:blipFill>
          <a:blip r:embed="rId6"/>
          <a:stretch>
            <a:fillRect/>
          </a:stretch>
        </p:blipFill>
        <p:spPr>
          <a:xfrm>
            <a:off x="648729" y="1536451"/>
            <a:ext cx="4667902" cy="2900768"/>
          </a:xfrm>
          <a:prstGeom prst="rect">
            <a:avLst/>
          </a:prstGeom>
          <a:ln>
            <a:solidFill>
              <a:schemeClr val="bg1">
                <a:lumMod val="85000"/>
              </a:schemeClr>
            </a:solidFill>
          </a:ln>
        </p:spPr>
      </p:pic>
      <p:cxnSp>
        <p:nvCxnSpPr>
          <p:cNvPr id="3" name="Conector reto 2">
            <a:extLst>
              <a:ext uri="{FF2B5EF4-FFF2-40B4-BE49-F238E27FC236}">
                <a16:creationId xmlns:a16="http://schemas.microsoft.com/office/drawing/2014/main" id="{2D196127-6AC9-31AF-4799-2F2389C172EA}"/>
              </a:ext>
            </a:extLst>
          </p:cNvPr>
          <p:cNvCxnSpPr/>
          <p:nvPr/>
        </p:nvCxnSpPr>
        <p:spPr>
          <a:xfrm>
            <a:off x="6268506" y="1841468"/>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
        <p:nvSpPr>
          <p:cNvPr id="5" name="Título 4">
            <a:extLst>
              <a:ext uri="{FF2B5EF4-FFF2-40B4-BE49-F238E27FC236}">
                <a16:creationId xmlns:a16="http://schemas.microsoft.com/office/drawing/2014/main" id="{E6A77DC7-9A9C-445A-AB0C-230B78E33C0A}"/>
              </a:ext>
            </a:extLst>
          </p:cNvPr>
          <p:cNvSpPr>
            <a:spLocks noGrp="1"/>
          </p:cNvSpPr>
          <p:nvPr>
            <p:ph type="title"/>
          </p:nvPr>
        </p:nvSpPr>
        <p:spPr/>
        <p:txBody>
          <a:bodyPr/>
          <a:lstStyle/>
          <a:p>
            <a:r>
              <a:rPr lang="pt-BR" dirty="0"/>
              <a:t>Tidyverse e seus pacotes</a:t>
            </a:r>
          </a:p>
        </p:txBody>
      </p:sp>
    </p:spTree>
    <p:extLst>
      <p:ext uri="{BB962C8B-B14F-4D97-AF65-F5344CB8AC3E}">
        <p14:creationId xmlns:p14="http://schemas.microsoft.com/office/powerpoint/2010/main" val="401966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Pacotes</a:t>
            </a:r>
            <a:r>
              <a:rPr lang="en-US" dirty="0"/>
              <a:t> </a:t>
            </a:r>
            <a:r>
              <a:rPr lang="en-US" dirty="0" err="1"/>
              <a:t>Tidyverse</a:t>
            </a:r>
            <a:r>
              <a:rPr lang="en-US" dirty="0"/>
              <a:t> </a:t>
            </a:r>
            <a:r>
              <a:rPr lang="pt-BR" dirty="0"/>
              <a:t>e a </a:t>
            </a:r>
            <a:r>
              <a:rPr lang="en-US" dirty="0"/>
              <a:t>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498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Dialetos</a:t>
            </a:r>
            <a:r>
              <a:rPr lang="en-US" dirty="0"/>
              <a:t> para </a:t>
            </a:r>
            <a:r>
              <a:rPr lang="en-US" dirty="0" err="1"/>
              <a:t>manipulação</a:t>
            </a:r>
            <a:r>
              <a:rPr lang="en-US" dirty="0"/>
              <a:t> de dados no R</a:t>
            </a:r>
          </a:p>
        </p:txBody>
      </p:sp>
      <p:graphicFrame>
        <p:nvGraphicFramePr>
          <p:cNvPr id="24" name="Table 2">
            <a:extLst>
              <a:ext uri="{FF2B5EF4-FFF2-40B4-BE49-F238E27FC236}">
                <a16:creationId xmlns:a16="http://schemas.microsoft.com/office/drawing/2014/main" id="{5756A839-B7C8-9549-9F39-ABD0524E125E}"/>
              </a:ext>
            </a:extLst>
          </p:cNvPr>
          <p:cNvGraphicFramePr>
            <a:graphicFrameLocks noGrp="1"/>
          </p:cNvGraphicFramePr>
          <p:nvPr>
            <p:extLst>
              <p:ext uri="{D42A27DB-BD31-4B8C-83A1-F6EECF244321}">
                <p14:modId xmlns:p14="http://schemas.microsoft.com/office/powerpoint/2010/main" val="1529819615"/>
              </p:ext>
            </p:extLst>
          </p:nvPr>
        </p:nvGraphicFramePr>
        <p:xfrm>
          <a:off x="204215" y="2625542"/>
          <a:ext cx="11843816" cy="4106539"/>
        </p:xfrm>
        <a:graphic>
          <a:graphicData uri="http://schemas.openxmlformats.org/drawingml/2006/table">
            <a:tbl>
              <a:tblPr firstRow="1" bandRow="1">
                <a:tableStyleId>{5C22544A-7EE6-4342-B048-85BDC9FD1C3A}</a:tableStyleId>
              </a:tblPr>
              <a:tblGrid>
                <a:gridCol w="3988832">
                  <a:extLst>
                    <a:ext uri="{9D8B030D-6E8A-4147-A177-3AD203B41FA5}">
                      <a16:colId xmlns:a16="http://schemas.microsoft.com/office/drawing/2014/main" val="20000"/>
                    </a:ext>
                  </a:extLst>
                </a:gridCol>
                <a:gridCol w="4052893">
                  <a:extLst>
                    <a:ext uri="{9D8B030D-6E8A-4147-A177-3AD203B41FA5}">
                      <a16:colId xmlns:a16="http://schemas.microsoft.com/office/drawing/2014/main" val="164826569"/>
                    </a:ext>
                  </a:extLst>
                </a:gridCol>
                <a:gridCol w="3802091">
                  <a:extLst>
                    <a:ext uri="{9D8B030D-6E8A-4147-A177-3AD203B41FA5}">
                      <a16:colId xmlns:a16="http://schemas.microsoft.com/office/drawing/2014/main" val="20001"/>
                    </a:ext>
                  </a:extLst>
                </a:gridCol>
              </a:tblGrid>
              <a:tr h="631819">
                <a:tc>
                  <a:txBody>
                    <a:bodyPr/>
                    <a:lstStyle/>
                    <a:p>
                      <a:pPr algn="ctr"/>
                      <a:r>
                        <a:rPr lang="en-US" sz="2800" b="1" i="0" dirty="0">
                          <a:latin typeface="Avenir Heavy" charset="0"/>
                          <a:ea typeface="Avenir Heavy" charset="0"/>
                          <a:cs typeface="Avenir Heavy" charset="0"/>
                        </a:rPr>
                        <a:t>R-Base</a:t>
                      </a:r>
                    </a:p>
                  </a:txBody>
                  <a:tcPr anchor="ctr">
                    <a:lnL w="12700" cap="flat" cmpd="sng" algn="ctr">
                      <a:solidFill>
                        <a:srgbClr val="404145"/>
                      </a:solidFill>
                      <a:prstDash val="solid"/>
                      <a:round/>
                      <a:headEnd type="none" w="med" len="med"/>
                      <a:tailEnd type="none" w="med" len="med"/>
                    </a:lnL>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algn="ctr"/>
                      <a:r>
                        <a:rPr lang="en-US" sz="2800" b="1" i="0" dirty="0" err="1">
                          <a:latin typeface="Avenir Heavy" charset="0"/>
                          <a:ea typeface="Avenir Heavy" charset="0"/>
                          <a:cs typeface="Avenir Heavy" charset="0"/>
                        </a:rPr>
                        <a:t>tidyverse</a:t>
                      </a:r>
                      <a:endParaRPr lang="en-US" sz="2800" b="1" i="0" dirty="0">
                        <a:latin typeface="Avenir Heavy" charset="0"/>
                        <a:ea typeface="Avenir Heavy" charset="0"/>
                        <a:cs typeface="Avenir Heavy" charset="0"/>
                      </a:endParaRPr>
                    </a:p>
                  </a:txBody>
                  <a:tcPr anchor="ct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1" i="0" dirty="0" err="1">
                          <a:latin typeface="Avenir Heavy" charset="0"/>
                          <a:ea typeface="Avenir Heavy" charset="0"/>
                          <a:cs typeface="Avenir Heavy" charset="0"/>
                        </a:rPr>
                        <a:t>data.table</a:t>
                      </a:r>
                      <a:endParaRPr lang="en-US" sz="2800" b="1" i="0" dirty="0">
                        <a:latin typeface="Avenir Heavy" charset="0"/>
                        <a:ea typeface="Avenir Heavy" charset="0"/>
                        <a:cs typeface="Avenir Heavy" charset="0"/>
                      </a:endParaRPr>
                    </a:p>
                  </a:txBody>
                  <a:tcPr anchor="ctr">
                    <a:lnR w="12700" cap="flat" cmpd="sng" algn="ctr">
                      <a:solidFill>
                        <a:srgbClr val="404145"/>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rgbClr val="404145"/>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10000"/>
                  </a:ext>
                </a:extLst>
              </a:tr>
              <a:tr h="1863495">
                <a:tc>
                  <a:txBody>
                    <a:bodyPr/>
                    <a:lstStyle/>
                    <a:p>
                      <a:pPr algn="ctr">
                        <a:lnSpc>
                          <a:spcPct val="100000"/>
                        </a:lnSpc>
                        <a:spcAft>
                          <a:spcPts val="2400"/>
                        </a:spcAft>
                      </a:pPr>
                      <a:r>
                        <a:rPr lang="en-US" sz="2400" b="0" i="0" dirty="0" err="1">
                          <a:solidFill>
                            <a:srgbClr val="404145"/>
                          </a:solidFill>
                          <a:latin typeface="Avenir Book" charset="0"/>
                          <a:ea typeface="Avenir Book" charset="0"/>
                          <a:cs typeface="Avenir Book" charset="0"/>
                        </a:rPr>
                        <a:t>Linguagem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nativa</a:t>
                      </a:r>
                      <a:r>
                        <a:rPr lang="en-US" sz="2400" b="0" i="0" dirty="0">
                          <a:solidFill>
                            <a:srgbClr val="404145"/>
                          </a:solidFill>
                          <a:latin typeface="Avenir Book" charset="0"/>
                          <a:ea typeface="Avenir Book" charset="0"/>
                          <a:cs typeface="Avenir Book" charset="0"/>
                        </a:rPr>
                        <a:t> do R (</a:t>
                      </a:r>
                      <a:r>
                        <a:rPr lang="en-US" sz="2400" b="0" i="0" dirty="0" err="1">
                          <a:solidFill>
                            <a:srgbClr val="404145"/>
                          </a:solidFill>
                          <a:latin typeface="Avenir Book" charset="0"/>
                          <a:ea typeface="Avenir Book" charset="0"/>
                          <a:cs typeface="Avenir Book" charset="0"/>
                        </a:rPr>
                        <a:t>acompanha</a:t>
                      </a:r>
                      <a:r>
                        <a:rPr lang="en-US" sz="2400" b="0" i="0" dirty="0">
                          <a:solidFill>
                            <a:srgbClr val="404145"/>
                          </a:solidFill>
                          <a:latin typeface="Avenir Book" charset="0"/>
                          <a:ea typeface="Avenir Book" charset="0"/>
                          <a:cs typeface="Avenir Book" charset="0"/>
                        </a:rPr>
                        <a:t> a </a:t>
                      </a:r>
                      <a:r>
                        <a:rPr lang="en-US" sz="2400" b="0" i="0" dirty="0" err="1">
                          <a:solidFill>
                            <a:srgbClr val="404145"/>
                          </a:solidFill>
                          <a:latin typeface="Avenir Book" charset="0"/>
                          <a:ea typeface="Avenir Book" charset="0"/>
                          <a:cs typeface="Avenir Book" charset="0"/>
                        </a:rPr>
                        <a:t>instalação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Estável</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2400"/>
                        </a:spcAft>
                      </a:pPr>
                      <a:r>
                        <a:rPr lang="pt-BR" sz="2400" b="0" i="0" dirty="0">
                          <a:solidFill>
                            <a:srgbClr val="404145"/>
                          </a:solidFill>
                          <a:latin typeface="Avenir Book" charset="0"/>
                          <a:ea typeface="Avenir Book" charset="0"/>
                          <a:cs typeface="Avenir Book" charset="0"/>
                        </a:rPr>
                        <a:t>Enfatiza legibilidade e flexibilidade</a:t>
                      </a:r>
                      <a:r>
                        <a:rPr lang="en-US" sz="2400" b="0" i="0" dirty="0">
                          <a:solidFill>
                            <a:srgbClr val="404145"/>
                          </a:solidFill>
                          <a:latin typeface="Avenir Book" charset="0"/>
                          <a:ea typeface="Avenir Book" charset="0"/>
                          <a:cs typeface="Avenir Book" charset="0"/>
                        </a:rPr>
                        <a:t>; </a:t>
                      </a:r>
                      <a:r>
                        <a:rPr lang="pt-BR" sz="2400" b="0" i="0" dirty="0">
                          <a:solidFill>
                            <a:srgbClr val="404145"/>
                          </a:solidFill>
                          <a:latin typeface="Avenir Book" charset="0"/>
                          <a:ea typeface="Avenir Book" charset="0"/>
                          <a:cs typeface="Avenir Book" charset="0"/>
                        </a:rPr>
                        <a:t>sistema de pacotes coerente para manipulação de dados, e interfaces como SQL e </a:t>
                      </a:r>
                      <a:r>
                        <a:rPr lang="pt-BR" sz="2400" b="0" i="0" dirty="0" err="1">
                          <a:solidFill>
                            <a:srgbClr val="404145"/>
                          </a:solidFill>
                          <a:latin typeface="Avenir Book" charset="0"/>
                          <a:ea typeface="Avenir Book" charset="0"/>
                          <a:cs typeface="Avenir Book" charset="0"/>
                        </a:rPr>
                        <a:t>Spark</a:t>
                      </a:r>
                      <a:r>
                        <a:rPr lang="pt-BR" sz="2400" b="0" i="0" dirty="0">
                          <a:solidFill>
                            <a:srgbClr val="404145"/>
                          </a:solidFill>
                          <a:latin typeface="Avenir Book" charset="0"/>
                          <a:ea typeface="Avenir Book" charset="0"/>
                          <a:cs typeface="Avenir Book" charset="0"/>
                        </a:rPr>
                        <a:t>.</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concisa</a:t>
                      </a:r>
                      <a:r>
                        <a:rPr lang="en-US" sz="2400" b="0" i="0" dirty="0">
                          <a:solidFill>
                            <a:srgbClr val="404145"/>
                          </a:solidFill>
                          <a:latin typeface="Avenir Book" charset="0"/>
                          <a:ea typeface="Avenir Book" charset="0"/>
                          <a:cs typeface="Avenir Book" charset="0"/>
                        </a:rPr>
                        <a:t> e       </a:t>
                      </a:r>
                      <a:r>
                        <a:rPr lang="en-US" sz="2400" b="0" i="0" dirty="0" err="1">
                          <a:solidFill>
                            <a:srgbClr val="404145"/>
                          </a:solidFill>
                          <a:latin typeface="Avenir Book" charset="0"/>
                          <a:ea typeface="Avenir Book" charset="0"/>
                          <a:cs typeface="Avenir Book" charset="0"/>
                        </a:rPr>
                        <a:t>eficiente</a:t>
                      </a:r>
                      <a:r>
                        <a:rPr lang="en-US" sz="2400" b="0" i="0" dirty="0">
                          <a:solidFill>
                            <a:srgbClr val="404145"/>
                          </a:solidFill>
                          <a:latin typeface="Avenir Book" charset="0"/>
                          <a:ea typeface="Avenir Book" charset="0"/>
                          <a:cs typeface="Avenir Book" charset="0"/>
                        </a:rPr>
                        <a:t> – inclusive </a:t>
                      </a:r>
                      <a:r>
                        <a:rPr lang="en-US" sz="2400" b="0" i="0" dirty="0" err="1">
                          <a:solidFill>
                            <a:srgbClr val="404145"/>
                          </a:solidFill>
                          <a:latin typeface="Avenir Book" charset="0"/>
                          <a:ea typeface="Avenir Book" charset="0"/>
                          <a:cs typeface="Avenir Book" charset="0"/>
                        </a:rPr>
                        <a:t>escalonando</a:t>
                      </a:r>
                      <a:r>
                        <a:rPr lang="en-US" sz="2400" b="0" i="0" dirty="0">
                          <a:solidFill>
                            <a:srgbClr val="404145"/>
                          </a:solidFill>
                          <a:latin typeface="Avenir Book" charset="0"/>
                          <a:ea typeface="Avenir Book" charset="0"/>
                          <a:cs typeface="Avenir Book" charset="0"/>
                        </a:rPr>
                        <a:t> com a </a:t>
                      </a:r>
                      <a:r>
                        <a:rPr lang="en-US" sz="2400" b="0" i="0" dirty="0" err="1">
                          <a:solidFill>
                            <a:srgbClr val="404145"/>
                          </a:solidFill>
                          <a:latin typeface="Avenir Book" charset="0"/>
                          <a:ea typeface="Avenir Book" charset="0"/>
                          <a:cs typeface="Avenir Book" charset="0"/>
                        </a:rPr>
                        <a:t>máquina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apenas</a:t>
                      </a:r>
                      <a:r>
                        <a:rPr lang="en-US" sz="2400" b="0" i="0" dirty="0">
                          <a:solidFill>
                            <a:srgbClr val="404145"/>
                          </a:solidFill>
                          <a:latin typeface="Avenir Book" charset="0"/>
                          <a:ea typeface="Avenir Book" charset="0"/>
                          <a:cs typeface="Avenir Book" charset="0"/>
                        </a:rPr>
                        <a:t> o R-Base </a:t>
                      </a:r>
                      <a:r>
                        <a:rPr lang="en-US" sz="2400" b="0" i="0" dirty="0" err="1">
                          <a:solidFill>
                            <a:srgbClr val="404145"/>
                          </a:solidFill>
                          <a:latin typeface="Avenir Book" charset="0"/>
                          <a:ea typeface="Avenir Book" charset="0"/>
                          <a:cs typeface="Avenir Book" charset="0"/>
                        </a:rPr>
                        <a:t>como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404145"/>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508544">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Sintaxe</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variações</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formato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eficiência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depende</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otimização</a:t>
                      </a:r>
                      <a:r>
                        <a:rPr lang="en-US" sz="2400" b="0" i="0" dirty="0">
                          <a:solidFill>
                            <a:srgbClr val="404145"/>
                          </a:solidFill>
                          <a:latin typeface="Avenir Book" charset="0"/>
                          <a:ea typeface="Avenir Book" charset="0"/>
                          <a:cs typeface="Avenir Book" charset="0"/>
                        </a:rPr>
                        <a:t> da </a:t>
                      </a:r>
                      <a:r>
                        <a:rPr lang="en-US" sz="2400" b="0" i="0" dirty="0" err="1">
                          <a:solidFill>
                            <a:srgbClr val="404145"/>
                          </a:solidFill>
                          <a:latin typeface="Avenir Book" charset="0"/>
                          <a:ea typeface="Avenir Book" charset="0"/>
                          <a:cs typeface="Avenir Book" charset="0"/>
                        </a:rPr>
                        <a:t>implementação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com </a:t>
                      </a:r>
                      <a:r>
                        <a:rPr lang="en-US" sz="2400" b="0" i="0" dirty="0" err="1">
                          <a:solidFill>
                            <a:srgbClr val="404145"/>
                          </a:solidFill>
                          <a:latin typeface="Avenir Book" charset="0"/>
                          <a:ea typeface="Avenir Book" charset="0"/>
                          <a:cs typeface="Avenir Book" charset="0"/>
                        </a:rPr>
                        <a:t>muitas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dependências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pacotes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oficiais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relacionados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ainda</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em</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fase</a:t>
                      </a:r>
                      <a:r>
                        <a:rPr lang="en-US" sz="2400" b="0" i="0" dirty="0">
                          <a:solidFill>
                            <a:srgbClr val="404145"/>
                          </a:solidFill>
                          <a:latin typeface="Avenir Book" charset="0"/>
                          <a:ea typeface="Avenir Book" charset="0"/>
                          <a:cs typeface="Avenir Book" charset="0"/>
                        </a:rPr>
                        <a:t> de </a:t>
                      </a:r>
                      <a:r>
                        <a:rPr lang="en-US" sz="2400" b="0" i="0" dirty="0" err="1">
                          <a:solidFill>
                            <a:srgbClr val="404145"/>
                          </a:solidFill>
                          <a:latin typeface="Avenir Book" charset="0"/>
                          <a:ea typeface="Avenir Book" charset="0"/>
                          <a:cs typeface="Avenir Book" charset="0"/>
                        </a:rPr>
                        <a:t>experimentação</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2400"/>
                        </a:spcAft>
                        <a:buClrTx/>
                        <a:buSzTx/>
                        <a:buFontTx/>
                        <a:buNone/>
                        <a:tabLst/>
                        <a:defRPr/>
                      </a:pPr>
                      <a:r>
                        <a:rPr lang="en-US" sz="2400" b="0" i="0" dirty="0" err="1">
                          <a:solidFill>
                            <a:srgbClr val="404145"/>
                          </a:solidFill>
                          <a:latin typeface="Avenir Book" charset="0"/>
                          <a:ea typeface="Avenir Book" charset="0"/>
                          <a:cs typeface="Avenir Book" charset="0"/>
                        </a:rPr>
                        <a:t>Longos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encadeamentos</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tendem</a:t>
                      </a:r>
                      <a:r>
                        <a:rPr lang="en-US" sz="2400" b="0" i="0" dirty="0">
                          <a:solidFill>
                            <a:srgbClr val="404145"/>
                          </a:solidFill>
                          <a:latin typeface="Avenir Book" charset="0"/>
                          <a:ea typeface="Avenir Book" charset="0"/>
                          <a:cs typeface="Avenir Book" charset="0"/>
                        </a:rPr>
                        <a:t> a ser </a:t>
                      </a:r>
                      <a:r>
                        <a:rPr lang="en-US" sz="2400" b="0" i="0" dirty="0" err="1">
                          <a:solidFill>
                            <a:srgbClr val="404145"/>
                          </a:solidFill>
                          <a:latin typeface="Avenir Book" charset="0"/>
                          <a:ea typeface="Avenir Book" charset="0"/>
                          <a:cs typeface="Avenir Book" charset="0"/>
                        </a:rPr>
                        <a:t>pouco</a:t>
                      </a:r>
                      <a:r>
                        <a:rPr lang="en-US" sz="2400" b="0" i="0" dirty="0">
                          <a:solidFill>
                            <a:srgbClr val="404145"/>
                          </a:solidFill>
                          <a:latin typeface="Avenir Book" charset="0"/>
                          <a:ea typeface="Avenir Book" charset="0"/>
                          <a:cs typeface="Avenir Book" charset="0"/>
                        </a:rPr>
                        <a:t> </a:t>
                      </a:r>
                      <a:r>
                        <a:rPr lang="en-US" sz="2400" b="0" i="0" dirty="0" err="1">
                          <a:solidFill>
                            <a:srgbClr val="404145"/>
                          </a:solidFill>
                          <a:latin typeface="Avenir Book" charset="0"/>
                          <a:ea typeface="Avenir Book" charset="0"/>
                          <a:cs typeface="Avenir Book" charset="0"/>
                        </a:rPr>
                        <a:t>legíveis</a:t>
                      </a:r>
                      <a:endParaRPr lang="en-US" sz="2400" b="0" i="0" dirty="0">
                        <a:solidFill>
                          <a:srgbClr val="404145"/>
                        </a:solidFill>
                        <a:latin typeface="Avenir Book" charset="0"/>
                        <a:ea typeface="Avenir Book" charset="0"/>
                        <a:cs typeface="Avenir Book"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pic>
        <p:nvPicPr>
          <p:cNvPr id="26" name="Picture 2" descr="A data.table and dplyr tour · Home">
            <a:extLst>
              <a:ext uri="{FF2B5EF4-FFF2-40B4-BE49-F238E27FC236}">
                <a16:creationId xmlns:a16="http://schemas.microsoft.com/office/drawing/2014/main" id="{B8F1FCB5-EB7E-1715-3D3C-5EFD621AAC4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600" b="96000" l="2315" r="98611">
                        <a14:foregroundMark x1="45370" y1="4000" x2="2315" y2="25200"/>
                        <a14:foregroundMark x1="50926" y1="3200" x2="99537" y2="29200"/>
                        <a14:foregroundMark x1="20370" y1="83200" x2="54167" y2="95600"/>
                        <a14:foregroundMark x1="54167" y1="95600" x2="57407" y2="96000"/>
                        <a14:foregroundMark x1="66667" y1="87200" x2="36111" y2="80000"/>
                        <a14:foregroundMark x1="36111" y1="80000" x2="33333" y2="78400"/>
                        <a14:foregroundMark x1="78241" y1="72000" x2="15741" y2="72000"/>
                        <a14:foregroundMark x1="75463" y1="62000" x2="23148" y2="62000"/>
                        <a14:foregroundMark x1="77315" y1="58000" x2="24074" y2="57200"/>
                        <a14:foregroundMark x1="93981" y1="49200" x2="87500" y2="76800"/>
                        <a14:foregroundMark x1="86574" y1="34800" x2="53704" y2="20000"/>
                        <a14:foregroundMark x1="32407" y1="30800" x2="8796" y2="40400"/>
                        <a14:foregroundMark x1="11111" y1="54000" x2="21296" y2="73600"/>
                        <a14:foregroundMark x1="22222" y1="72000" x2="49074" y2="75200"/>
                        <a14:foregroundMark x1="76389" y1="76000" x2="9722" y2="75200"/>
                        <a14:foregroundMark x1="48148" y1="2400" x2="49074" y2="1600"/>
                      </a14:backgroundRemoval>
                    </a14:imgEffect>
                  </a14:imgLayer>
                </a14:imgProps>
              </a:ext>
              <a:ext uri="{28A0092B-C50C-407E-A947-70E740481C1C}">
                <a14:useLocalDpi xmlns:a14="http://schemas.microsoft.com/office/drawing/2010/main" val="0"/>
              </a:ext>
            </a:extLst>
          </a:blip>
          <a:srcRect/>
          <a:stretch>
            <a:fillRect/>
          </a:stretch>
        </p:blipFill>
        <p:spPr bwMode="auto">
          <a:xfrm>
            <a:off x="9429258" y="1352419"/>
            <a:ext cx="1181952" cy="1368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 descr="Welcome to the Tidyverse • tidyverse">
            <a:extLst>
              <a:ext uri="{FF2B5EF4-FFF2-40B4-BE49-F238E27FC236}">
                <a16:creationId xmlns:a16="http://schemas.microsoft.com/office/drawing/2014/main" id="{A8439C82-796F-5E65-1838-1F52DBDCF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3100" y="1345099"/>
            <a:ext cx="1185030" cy="136800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Agrupar 27">
            <a:extLst>
              <a:ext uri="{FF2B5EF4-FFF2-40B4-BE49-F238E27FC236}">
                <a16:creationId xmlns:a16="http://schemas.microsoft.com/office/drawing/2014/main" id="{F4C6B041-7C10-F2CE-AED2-E346788148D6}"/>
              </a:ext>
            </a:extLst>
          </p:cNvPr>
          <p:cNvGrpSpPr>
            <a:grpSpLocks noChangeAspect="1"/>
          </p:cNvGrpSpPr>
          <p:nvPr/>
        </p:nvGrpSpPr>
        <p:grpSpPr>
          <a:xfrm>
            <a:off x="1504590" y="1374210"/>
            <a:ext cx="1376779" cy="1368000"/>
            <a:chOff x="4686144" y="3842204"/>
            <a:chExt cx="2431486" cy="2415982"/>
          </a:xfrm>
        </p:grpSpPr>
        <p:grpSp>
          <p:nvGrpSpPr>
            <p:cNvPr id="29" name="Agrupar 28">
              <a:extLst>
                <a:ext uri="{FF2B5EF4-FFF2-40B4-BE49-F238E27FC236}">
                  <a16:creationId xmlns:a16="http://schemas.microsoft.com/office/drawing/2014/main" id="{68E93F3D-1EBE-10EE-E31C-EDE90163C11A}"/>
                </a:ext>
              </a:extLst>
            </p:cNvPr>
            <p:cNvGrpSpPr/>
            <p:nvPr/>
          </p:nvGrpSpPr>
          <p:grpSpPr>
            <a:xfrm>
              <a:off x="4701649" y="3842205"/>
              <a:ext cx="2415981" cy="2415981"/>
              <a:chOff x="2675626" y="3716700"/>
              <a:chExt cx="2415981" cy="2415981"/>
            </a:xfrm>
          </p:grpSpPr>
          <p:sp>
            <p:nvSpPr>
              <p:cNvPr id="31" name="Hexágono 30">
                <a:extLst>
                  <a:ext uri="{FF2B5EF4-FFF2-40B4-BE49-F238E27FC236}">
                    <a16:creationId xmlns:a16="http://schemas.microsoft.com/office/drawing/2014/main" id="{03018F52-E277-8F45-3F12-74A70BECA278}"/>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2" name="Picture 2" descr="RStudio sticker | RStudio swag">
                <a:extLst>
                  <a:ext uri="{FF2B5EF4-FFF2-40B4-BE49-F238E27FC236}">
                    <a16:creationId xmlns:a16="http://schemas.microsoft.com/office/drawing/2014/main" id="{4CF52D9A-AF3C-2D28-4AC8-33F3391BB64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RStudio sticker | RStudio swag">
                <a:extLst>
                  <a:ext uri="{FF2B5EF4-FFF2-40B4-BE49-F238E27FC236}">
                    <a16:creationId xmlns:a16="http://schemas.microsoft.com/office/drawing/2014/main" id="{D6B4175D-4D6C-511A-4EB4-6B478673308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Studio sticker | RStudio swag">
                <a:extLst>
                  <a:ext uri="{FF2B5EF4-FFF2-40B4-BE49-F238E27FC236}">
                    <a16:creationId xmlns:a16="http://schemas.microsoft.com/office/drawing/2014/main" id="{9CF9C03B-47EF-E5B3-6076-DB524E60A22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Geospatial Analysis with R | University of Arizona Libraries">
                <a:extLst>
                  <a:ext uri="{FF2B5EF4-FFF2-40B4-BE49-F238E27FC236}">
                    <a16:creationId xmlns:a16="http://schemas.microsoft.com/office/drawing/2014/main" id="{D8BADA5F-B0BE-076B-6EE1-15621F4C71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RStudio sticker | RStudio swag">
              <a:extLst>
                <a:ext uri="{FF2B5EF4-FFF2-40B4-BE49-F238E27FC236}">
                  <a16:creationId xmlns:a16="http://schemas.microsoft.com/office/drawing/2014/main" id="{FBC17D35-7E64-3449-5F0F-90A4EC24FD6A}"/>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Gráfico 36" descr="Sinal de polegar para cima com preenchimento sólido">
            <a:extLst>
              <a:ext uri="{FF2B5EF4-FFF2-40B4-BE49-F238E27FC236}">
                <a16:creationId xmlns:a16="http://schemas.microsoft.com/office/drawing/2014/main" id="{A1695535-7F6B-71D6-62E8-244CD1314A3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1366" y="3284602"/>
            <a:ext cx="392974" cy="392974"/>
          </a:xfrm>
          <a:prstGeom prst="rect">
            <a:avLst/>
          </a:prstGeom>
        </p:spPr>
      </p:pic>
      <p:pic>
        <p:nvPicPr>
          <p:cNvPr id="39" name="Gráfico 38" descr="Sinal de polegar para cima com preenchimento sólido">
            <a:extLst>
              <a:ext uri="{FF2B5EF4-FFF2-40B4-BE49-F238E27FC236}">
                <a16:creationId xmlns:a16="http://schemas.microsoft.com/office/drawing/2014/main" id="{64923AA6-8CEE-9DC3-2B19-5F454D64B3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261365" y="5242301"/>
            <a:ext cx="360000" cy="360000"/>
          </a:xfrm>
          <a:prstGeom prst="rect">
            <a:avLst/>
          </a:prstGeom>
        </p:spPr>
      </p:pic>
      <p:pic>
        <p:nvPicPr>
          <p:cNvPr id="40" name="Gráfico 39" descr="Sinal de polegar para cima com preenchimento sólido">
            <a:extLst>
              <a:ext uri="{FF2B5EF4-FFF2-40B4-BE49-F238E27FC236}">
                <a16:creationId xmlns:a16="http://schemas.microsoft.com/office/drawing/2014/main" id="{F4434DCE-34A2-450F-85CC-09CB6CE945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59464" y="3275783"/>
            <a:ext cx="392974" cy="392974"/>
          </a:xfrm>
          <a:prstGeom prst="rect">
            <a:avLst/>
          </a:prstGeom>
        </p:spPr>
      </p:pic>
      <p:pic>
        <p:nvPicPr>
          <p:cNvPr id="41" name="Gráfico 40" descr="Sinal de polegar para cima com preenchimento sólido">
            <a:extLst>
              <a:ext uri="{FF2B5EF4-FFF2-40B4-BE49-F238E27FC236}">
                <a16:creationId xmlns:a16="http://schemas.microsoft.com/office/drawing/2014/main" id="{353F821D-DFE7-00A5-F221-0CEDB52039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4259927" y="5238789"/>
            <a:ext cx="360000" cy="360000"/>
          </a:xfrm>
          <a:prstGeom prst="rect">
            <a:avLst/>
          </a:prstGeom>
        </p:spPr>
      </p:pic>
      <p:pic>
        <p:nvPicPr>
          <p:cNvPr id="42" name="Gráfico 41" descr="Sinal de polegar para cima com preenchimento sólido">
            <a:extLst>
              <a:ext uri="{FF2B5EF4-FFF2-40B4-BE49-F238E27FC236}">
                <a16:creationId xmlns:a16="http://schemas.microsoft.com/office/drawing/2014/main" id="{2682F378-BD41-A6F9-5034-A3ED59F657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29259" y="3275783"/>
            <a:ext cx="392974" cy="392974"/>
          </a:xfrm>
          <a:prstGeom prst="rect">
            <a:avLst/>
          </a:prstGeom>
        </p:spPr>
      </p:pic>
      <p:pic>
        <p:nvPicPr>
          <p:cNvPr id="43" name="Gráfico 42" descr="Sinal de polegar para cima com preenchimento sólido">
            <a:extLst>
              <a:ext uri="{FF2B5EF4-FFF2-40B4-BE49-F238E27FC236}">
                <a16:creationId xmlns:a16="http://schemas.microsoft.com/office/drawing/2014/main" id="{04871DB9-D135-2332-8042-28C583D27F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flipV="1">
            <a:off x="8324133" y="5238295"/>
            <a:ext cx="360000" cy="360000"/>
          </a:xfrm>
          <a:prstGeom prst="rect">
            <a:avLst/>
          </a:prstGeom>
        </p:spPr>
      </p:pic>
    </p:spTree>
    <p:extLst>
      <p:ext uri="{BB962C8B-B14F-4D97-AF65-F5344CB8AC3E}">
        <p14:creationId xmlns:p14="http://schemas.microsoft.com/office/powerpoint/2010/main" val="314308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10" presetClass="entr" presetSubtype="0" fill="hold"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áfico 4" descr="Melhoria contínua com preenchimento sólido">
            <a:extLst>
              <a:ext uri="{FF2B5EF4-FFF2-40B4-BE49-F238E27FC236}">
                <a16:creationId xmlns:a16="http://schemas.microsoft.com/office/drawing/2014/main" id="{F522041F-8DB4-C45D-1549-D8A5F767BD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6180" y="2569802"/>
            <a:ext cx="4739640" cy="4739640"/>
          </a:xfrm>
          <a:prstGeom prst="rect">
            <a:avLst/>
          </a:prstGeom>
        </p:spPr>
      </p:pic>
      <p:sp>
        <p:nvSpPr>
          <p:cNvPr id="6" name="Elipse 5">
            <a:extLst>
              <a:ext uri="{FF2B5EF4-FFF2-40B4-BE49-F238E27FC236}">
                <a16:creationId xmlns:a16="http://schemas.microsoft.com/office/drawing/2014/main" id="{6EDF304E-2609-7882-6BC4-95E5AB06DD4C}"/>
              </a:ext>
            </a:extLst>
          </p:cNvPr>
          <p:cNvSpPr/>
          <p:nvPr/>
        </p:nvSpPr>
        <p:spPr>
          <a:xfrm>
            <a:off x="5254752" y="4026428"/>
            <a:ext cx="1682496" cy="1734291"/>
          </a:xfrm>
          <a:prstGeom prst="ellipse">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a:xfrm>
            <a:off x="838200" y="1840131"/>
            <a:ext cx="10515600" cy="1325563"/>
          </a:xfrm>
        </p:spPr>
        <p:txBody>
          <a:bodyPr/>
          <a:lstStyle/>
          <a:p>
            <a:r>
              <a:rPr lang="en-US" dirty="0"/>
              <a:t>A Ciência de Dados</a:t>
            </a:r>
          </a:p>
        </p:txBody>
      </p:sp>
      <p:pic>
        <p:nvPicPr>
          <p:cNvPr id="13" name="Picture 4" descr="DIY de Unicórnio Volta às Aulas | Unicornios fofos, Imagem de unicornio,  Unicornios fofinhos">
            <a:extLst>
              <a:ext uri="{FF2B5EF4-FFF2-40B4-BE49-F238E27FC236}">
                <a16:creationId xmlns:a16="http://schemas.microsoft.com/office/drawing/2014/main" id="{77E8E22F-A2DB-625C-C117-40E5286FCDDC}"/>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354805" y="3692307"/>
            <a:ext cx="1482390" cy="219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86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ad Rectangular Text Data • readr">
            <a:extLst>
              <a:ext uri="{FF2B5EF4-FFF2-40B4-BE49-F238E27FC236}">
                <a16:creationId xmlns:a16="http://schemas.microsoft.com/office/drawing/2014/main" id="{C68D8FFC-C560-A8E4-3172-228035C60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994" y="2742278"/>
            <a:ext cx="2880000" cy="333823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Importação</a:t>
            </a:r>
            <a:endParaRPr lang="en-US" dirty="0"/>
          </a:p>
        </p:txBody>
      </p:sp>
    </p:spTree>
    <p:extLst>
      <p:ext uri="{BB962C8B-B14F-4D97-AF65-F5344CB8AC3E}">
        <p14:creationId xmlns:p14="http://schemas.microsoft.com/office/powerpoint/2010/main" val="2730062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err="1"/>
              <a:t>Ciclo</a:t>
            </a:r>
            <a:r>
              <a:rPr lang="en-US" dirty="0"/>
              <a:t> da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spTree>
    <p:extLst>
      <p:ext uri="{BB962C8B-B14F-4D97-AF65-F5344CB8AC3E}">
        <p14:creationId xmlns:p14="http://schemas.microsoft.com/office/powerpoint/2010/main" val="128573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Importando</a:t>
            </a:r>
            <a:r>
              <a:rPr lang="en-US" dirty="0"/>
              <a:t> Dados para o R</a:t>
            </a:r>
          </a:p>
        </p:txBody>
      </p:sp>
      <p:grpSp>
        <p:nvGrpSpPr>
          <p:cNvPr id="19" name="Agrupar 18">
            <a:extLst>
              <a:ext uri="{FF2B5EF4-FFF2-40B4-BE49-F238E27FC236}">
                <a16:creationId xmlns:a16="http://schemas.microsoft.com/office/drawing/2014/main" id="{0C1B3721-E4E6-13F1-9659-204854DEA7E0}"/>
              </a:ext>
            </a:extLst>
          </p:cNvPr>
          <p:cNvGrpSpPr>
            <a:grpSpLocks noChangeAspect="1"/>
          </p:cNvGrpSpPr>
          <p:nvPr/>
        </p:nvGrpSpPr>
        <p:grpSpPr>
          <a:xfrm>
            <a:off x="5504622" y="3687123"/>
            <a:ext cx="1086931" cy="1080000"/>
            <a:chOff x="4686144" y="3842204"/>
            <a:chExt cx="2431486" cy="2415982"/>
          </a:xfrm>
        </p:grpSpPr>
        <p:grpSp>
          <p:nvGrpSpPr>
            <p:cNvPr id="20" name="Agrupar 19">
              <a:extLst>
                <a:ext uri="{FF2B5EF4-FFF2-40B4-BE49-F238E27FC236}">
                  <a16:creationId xmlns:a16="http://schemas.microsoft.com/office/drawing/2014/main" id="{D63FD24F-E255-C0B1-2DD3-79B99E9D85FF}"/>
                </a:ext>
              </a:extLst>
            </p:cNvPr>
            <p:cNvGrpSpPr/>
            <p:nvPr/>
          </p:nvGrpSpPr>
          <p:grpSpPr>
            <a:xfrm>
              <a:off x="4701649" y="3842205"/>
              <a:ext cx="2415981" cy="2415981"/>
              <a:chOff x="2675626" y="3716700"/>
              <a:chExt cx="2415981" cy="2415981"/>
            </a:xfrm>
          </p:grpSpPr>
          <p:sp>
            <p:nvSpPr>
              <p:cNvPr id="22" name="Hexágono 21">
                <a:extLst>
                  <a:ext uri="{FF2B5EF4-FFF2-40B4-BE49-F238E27FC236}">
                    <a16:creationId xmlns:a16="http://schemas.microsoft.com/office/drawing/2014/main" id="{6C34BBA5-ECD0-29FE-EDF6-E1486146EE92}"/>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Picture 2" descr="RStudio sticker | RStudio swag">
                <a:extLst>
                  <a:ext uri="{FF2B5EF4-FFF2-40B4-BE49-F238E27FC236}">
                    <a16:creationId xmlns:a16="http://schemas.microsoft.com/office/drawing/2014/main" id="{572847A2-4820-0454-86F0-CE43B658831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Studio sticker | RStudio swag">
                <a:extLst>
                  <a:ext uri="{FF2B5EF4-FFF2-40B4-BE49-F238E27FC236}">
                    <a16:creationId xmlns:a16="http://schemas.microsoft.com/office/drawing/2014/main" id="{2AFD2FDC-4AA3-839A-63BA-58D6619FAC5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RStudio sticker | RStudio swag">
                <a:extLst>
                  <a:ext uri="{FF2B5EF4-FFF2-40B4-BE49-F238E27FC236}">
                    <a16:creationId xmlns:a16="http://schemas.microsoft.com/office/drawing/2014/main" id="{E9329CD1-D12D-7C95-2C1B-BEBF0E61E2C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Geospatial Analysis with R | University of Arizona Libraries">
                <a:extLst>
                  <a:ext uri="{FF2B5EF4-FFF2-40B4-BE49-F238E27FC236}">
                    <a16:creationId xmlns:a16="http://schemas.microsoft.com/office/drawing/2014/main" id="{E4312CF2-9327-5DDB-9192-DE7D978E0C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 descr="RStudio sticker | RStudio swag">
              <a:extLst>
                <a:ext uri="{FF2B5EF4-FFF2-40B4-BE49-F238E27FC236}">
                  <a16:creationId xmlns:a16="http://schemas.microsoft.com/office/drawing/2014/main" id="{76D00849-F665-38A0-D908-22F1DEF0BB59}"/>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Imagem 29">
            <a:extLst>
              <a:ext uri="{FF2B5EF4-FFF2-40B4-BE49-F238E27FC236}">
                <a16:creationId xmlns:a16="http://schemas.microsoft.com/office/drawing/2014/main" id="{D6B851E1-995E-0969-37F9-BF8B6DB4B7D2}"/>
              </a:ext>
            </a:extLst>
          </p:cNvPr>
          <p:cNvPicPr>
            <a:picLocks noChangeAspect="1"/>
          </p:cNvPicPr>
          <p:nvPr/>
        </p:nvPicPr>
        <p:blipFill rotWithShape="1">
          <a:blip r:embed="rId6"/>
          <a:srcRect l="10910" t="64157" r="81635" b="4156"/>
          <a:stretch/>
        </p:blipFill>
        <p:spPr>
          <a:xfrm>
            <a:off x="4005409" y="2019592"/>
            <a:ext cx="791712" cy="911486"/>
          </a:xfrm>
          <a:prstGeom prst="rect">
            <a:avLst/>
          </a:prstGeom>
        </p:spPr>
      </p:pic>
      <p:pic>
        <p:nvPicPr>
          <p:cNvPr id="31" name="Imagem 30">
            <a:extLst>
              <a:ext uri="{FF2B5EF4-FFF2-40B4-BE49-F238E27FC236}">
                <a16:creationId xmlns:a16="http://schemas.microsoft.com/office/drawing/2014/main" id="{A00B3854-2336-1411-F9B6-0385AB07E3CF}"/>
              </a:ext>
            </a:extLst>
          </p:cNvPr>
          <p:cNvPicPr>
            <a:picLocks noChangeAspect="1"/>
          </p:cNvPicPr>
          <p:nvPr/>
        </p:nvPicPr>
        <p:blipFill rotWithShape="1">
          <a:blip r:embed="rId6"/>
          <a:srcRect l="4338" r="88207" b="68791"/>
          <a:stretch/>
        </p:blipFill>
        <p:spPr>
          <a:xfrm>
            <a:off x="2865188" y="3676641"/>
            <a:ext cx="791712" cy="897738"/>
          </a:xfrm>
          <a:prstGeom prst="rect">
            <a:avLst/>
          </a:prstGeom>
        </p:spPr>
      </p:pic>
      <p:pic>
        <p:nvPicPr>
          <p:cNvPr id="33" name="Imagem 32">
            <a:extLst>
              <a:ext uri="{FF2B5EF4-FFF2-40B4-BE49-F238E27FC236}">
                <a16:creationId xmlns:a16="http://schemas.microsoft.com/office/drawing/2014/main" id="{BF284EC9-0D9F-1BB0-8B99-532AB4321059}"/>
              </a:ext>
            </a:extLst>
          </p:cNvPr>
          <p:cNvPicPr>
            <a:picLocks noChangeAspect="1"/>
          </p:cNvPicPr>
          <p:nvPr/>
        </p:nvPicPr>
        <p:blipFill rotWithShape="1">
          <a:blip r:embed="rId6"/>
          <a:srcRect l="18242" r="74303" b="66731"/>
          <a:stretch/>
        </p:blipFill>
        <p:spPr>
          <a:xfrm>
            <a:off x="7172221" y="5191159"/>
            <a:ext cx="791712" cy="957002"/>
          </a:xfrm>
          <a:prstGeom prst="rect">
            <a:avLst/>
          </a:prstGeom>
        </p:spPr>
      </p:pic>
      <p:pic>
        <p:nvPicPr>
          <p:cNvPr id="34" name="Imagem 33">
            <a:extLst>
              <a:ext uri="{FF2B5EF4-FFF2-40B4-BE49-F238E27FC236}">
                <a16:creationId xmlns:a16="http://schemas.microsoft.com/office/drawing/2014/main" id="{577E8EA7-9BED-47FD-54E9-7A060D6A3260}"/>
              </a:ext>
            </a:extLst>
          </p:cNvPr>
          <p:cNvPicPr>
            <a:picLocks noChangeAspect="1"/>
          </p:cNvPicPr>
          <p:nvPr/>
        </p:nvPicPr>
        <p:blipFill rotWithShape="1">
          <a:blip r:embed="rId6"/>
          <a:srcRect l="11322" t="-1" r="82309" b="66731"/>
          <a:stretch/>
        </p:blipFill>
        <p:spPr>
          <a:xfrm>
            <a:off x="5718306" y="1635493"/>
            <a:ext cx="676382" cy="957002"/>
          </a:xfrm>
          <a:prstGeom prst="rect">
            <a:avLst/>
          </a:prstGeom>
        </p:spPr>
      </p:pic>
      <p:pic>
        <p:nvPicPr>
          <p:cNvPr id="35" name="Imagem 34">
            <a:extLst>
              <a:ext uri="{FF2B5EF4-FFF2-40B4-BE49-F238E27FC236}">
                <a16:creationId xmlns:a16="http://schemas.microsoft.com/office/drawing/2014/main" id="{F98EB3AA-332B-5CBB-17AF-FA9EFABC1999}"/>
              </a:ext>
            </a:extLst>
          </p:cNvPr>
          <p:cNvPicPr>
            <a:picLocks noChangeAspect="1"/>
          </p:cNvPicPr>
          <p:nvPr/>
        </p:nvPicPr>
        <p:blipFill rotWithShape="1">
          <a:blip r:embed="rId6"/>
          <a:srcRect l="18110" t="33274" r="74303" b="36115"/>
          <a:stretch/>
        </p:blipFill>
        <p:spPr>
          <a:xfrm>
            <a:off x="4161487" y="5229393"/>
            <a:ext cx="805757" cy="880534"/>
          </a:xfrm>
          <a:prstGeom prst="rect">
            <a:avLst/>
          </a:prstGeom>
        </p:spPr>
      </p:pic>
      <p:pic>
        <p:nvPicPr>
          <p:cNvPr id="36" name="Imagem 35">
            <a:extLst>
              <a:ext uri="{FF2B5EF4-FFF2-40B4-BE49-F238E27FC236}">
                <a16:creationId xmlns:a16="http://schemas.microsoft.com/office/drawing/2014/main" id="{4CF3236E-AC17-04F8-76F7-BB7C861F94A4}"/>
              </a:ext>
            </a:extLst>
          </p:cNvPr>
          <p:cNvPicPr>
            <a:picLocks noChangeAspect="1"/>
          </p:cNvPicPr>
          <p:nvPr/>
        </p:nvPicPr>
        <p:blipFill rotWithShape="1">
          <a:blip r:embed="rId6"/>
          <a:srcRect l="4017" t="33274" r="88793" b="35353"/>
          <a:stretch/>
        </p:blipFill>
        <p:spPr>
          <a:xfrm>
            <a:off x="5656631" y="5658707"/>
            <a:ext cx="763551" cy="902441"/>
          </a:xfrm>
          <a:prstGeom prst="rect">
            <a:avLst/>
          </a:prstGeom>
        </p:spPr>
      </p:pic>
      <p:grpSp>
        <p:nvGrpSpPr>
          <p:cNvPr id="52" name="Agrupar 51">
            <a:extLst>
              <a:ext uri="{FF2B5EF4-FFF2-40B4-BE49-F238E27FC236}">
                <a16:creationId xmlns:a16="http://schemas.microsoft.com/office/drawing/2014/main" id="{1CFF8118-798A-B6FE-0BCE-2A9E101E314F}"/>
              </a:ext>
            </a:extLst>
          </p:cNvPr>
          <p:cNvGrpSpPr/>
          <p:nvPr/>
        </p:nvGrpSpPr>
        <p:grpSpPr>
          <a:xfrm>
            <a:off x="7324041" y="2325127"/>
            <a:ext cx="808706" cy="911486"/>
            <a:chOff x="9965346" y="4773601"/>
            <a:chExt cx="808706" cy="911486"/>
          </a:xfrm>
        </p:grpSpPr>
        <p:pic>
          <p:nvPicPr>
            <p:cNvPr id="37" name="Imagem 36">
              <a:extLst>
                <a:ext uri="{FF2B5EF4-FFF2-40B4-BE49-F238E27FC236}">
                  <a16:creationId xmlns:a16="http://schemas.microsoft.com/office/drawing/2014/main" id="{3B79F9E7-6D0E-158C-3FE6-066DC2CDE98E}"/>
                </a:ext>
              </a:extLst>
            </p:cNvPr>
            <p:cNvPicPr>
              <a:picLocks noChangeAspect="1"/>
            </p:cNvPicPr>
            <p:nvPr/>
          </p:nvPicPr>
          <p:blipFill rotWithShape="1">
            <a:blip r:embed="rId6"/>
            <a:srcRect l="18082" t="64158" r="74303" b="4155"/>
            <a:stretch/>
          </p:blipFill>
          <p:spPr>
            <a:xfrm>
              <a:off x="9965346" y="4773601"/>
              <a:ext cx="808706" cy="911486"/>
            </a:xfrm>
            <a:prstGeom prst="rect">
              <a:avLst/>
            </a:prstGeom>
          </p:spPr>
        </p:pic>
        <p:pic>
          <p:nvPicPr>
            <p:cNvPr id="48" name="Imagem 47">
              <a:extLst>
                <a:ext uri="{FF2B5EF4-FFF2-40B4-BE49-F238E27FC236}">
                  <a16:creationId xmlns:a16="http://schemas.microsoft.com/office/drawing/2014/main" id="{86E325DD-1DD6-29B1-92CC-23F59951D99F}"/>
                </a:ext>
              </a:extLst>
            </p:cNvPr>
            <p:cNvPicPr>
              <a:picLocks noChangeAspect="1"/>
            </p:cNvPicPr>
            <p:nvPr/>
          </p:nvPicPr>
          <p:blipFill>
            <a:blip r:embed="rId7"/>
            <a:stretch>
              <a:fillRect/>
            </a:stretch>
          </p:blipFill>
          <p:spPr>
            <a:xfrm>
              <a:off x="10161396" y="5244979"/>
              <a:ext cx="416605" cy="175755"/>
            </a:xfrm>
            <a:prstGeom prst="rect">
              <a:avLst/>
            </a:prstGeom>
          </p:spPr>
        </p:pic>
        <p:sp>
          <p:nvSpPr>
            <p:cNvPr id="50" name="CaixaDeTexto 49">
              <a:extLst>
                <a:ext uri="{FF2B5EF4-FFF2-40B4-BE49-F238E27FC236}">
                  <a16:creationId xmlns:a16="http://schemas.microsoft.com/office/drawing/2014/main" id="{B1800B26-3AB1-062E-4DF5-0A4F9A1875F9}"/>
                </a:ext>
              </a:extLst>
            </p:cNvPr>
            <p:cNvSpPr txBox="1"/>
            <p:nvPr/>
          </p:nvSpPr>
          <p:spPr>
            <a:xfrm>
              <a:off x="9995541" y="4923809"/>
              <a:ext cx="653577" cy="276999"/>
            </a:xfrm>
            <a:prstGeom prst="rect">
              <a:avLst/>
            </a:prstGeom>
            <a:noFill/>
          </p:spPr>
          <p:txBody>
            <a:bodyPr wrap="none" rtlCol="0">
              <a:spAutoFit/>
            </a:bodyPr>
            <a:lstStyle/>
            <a:p>
              <a:r>
                <a:rPr lang="pt-BR" sz="1200" b="1" dirty="0">
                  <a:solidFill>
                    <a:schemeClr val="bg2">
                      <a:lumMod val="75000"/>
                    </a:schemeClr>
                  </a:solidFill>
                </a:rPr>
                <a:t>SHEETS</a:t>
              </a:r>
              <a:endParaRPr lang="pt-BR" b="1" dirty="0">
                <a:solidFill>
                  <a:schemeClr val="bg2">
                    <a:lumMod val="75000"/>
                  </a:schemeClr>
                </a:solidFill>
              </a:endParaRPr>
            </a:p>
          </p:txBody>
        </p:sp>
        <p:pic>
          <p:nvPicPr>
            <p:cNvPr id="4104" name="Picture 8" descr="Google Sheets: Online Spreadsheet Editor | Google Workspace">
              <a:extLst>
                <a:ext uri="{FF2B5EF4-FFF2-40B4-BE49-F238E27FC236}">
                  <a16:creationId xmlns:a16="http://schemas.microsoft.com/office/drawing/2014/main" id="{3D8ABBA1-23E8-9816-B5BD-96146421F2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86797" y="5209058"/>
              <a:ext cx="288000" cy="288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Imagem 50">
            <a:extLst>
              <a:ext uri="{FF2B5EF4-FFF2-40B4-BE49-F238E27FC236}">
                <a16:creationId xmlns:a16="http://schemas.microsoft.com/office/drawing/2014/main" id="{7EEF8217-3EF4-07D7-82AC-6D6BF50973C2}"/>
              </a:ext>
            </a:extLst>
          </p:cNvPr>
          <p:cNvPicPr>
            <a:picLocks noChangeAspect="1"/>
          </p:cNvPicPr>
          <p:nvPr/>
        </p:nvPicPr>
        <p:blipFill rotWithShape="1">
          <a:blip r:embed="rId6"/>
          <a:srcRect l="11635" t="33274" r="82082" b="35354"/>
          <a:stretch/>
        </p:blipFill>
        <p:spPr>
          <a:xfrm>
            <a:off x="8581967" y="3719591"/>
            <a:ext cx="667264" cy="902444"/>
          </a:xfrm>
          <a:prstGeom prst="rect">
            <a:avLst/>
          </a:prstGeom>
        </p:spPr>
      </p:pic>
      <p:cxnSp>
        <p:nvCxnSpPr>
          <p:cNvPr id="62" name="Conector reto 61">
            <a:extLst>
              <a:ext uri="{FF2B5EF4-FFF2-40B4-BE49-F238E27FC236}">
                <a16:creationId xmlns:a16="http://schemas.microsoft.com/office/drawing/2014/main" id="{A10F56A5-D4A6-7EA0-2BB0-301EC8FB1365}"/>
              </a:ext>
            </a:extLst>
          </p:cNvPr>
          <p:cNvCxnSpPr/>
          <p:nvPr/>
        </p:nvCxnSpPr>
        <p:spPr>
          <a:xfrm>
            <a:off x="6032747" y="2876637"/>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Conector reto 62">
            <a:extLst>
              <a:ext uri="{FF2B5EF4-FFF2-40B4-BE49-F238E27FC236}">
                <a16:creationId xmlns:a16="http://schemas.microsoft.com/office/drawing/2014/main" id="{2BF71F10-4396-3E53-E6D7-167DA2B51B6E}"/>
              </a:ext>
            </a:extLst>
          </p:cNvPr>
          <p:cNvCxnSpPr/>
          <p:nvPr/>
        </p:nvCxnSpPr>
        <p:spPr>
          <a:xfrm>
            <a:off x="6032747" y="4906735"/>
            <a:ext cx="0" cy="638458"/>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6" name="Conector reto 4095">
            <a:extLst>
              <a:ext uri="{FF2B5EF4-FFF2-40B4-BE49-F238E27FC236}">
                <a16:creationId xmlns:a16="http://schemas.microsoft.com/office/drawing/2014/main" id="{FED767C6-C8CB-EE0A-C750-2875D43DF603}"/>
              </a:ext>
            </a:extLst>
          </p:cNvPr>
          <p:cNvCxnSpPr>
            <a:cxnSpLocks/>
          </p:cNvCxnSpPr>
          <p:nvPr/>
        </p:nvCxnSpPr>
        <p:spPr>
          <a:xfrm rot="5400000">
            <a:off x="4614991"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7" name="Conector reto 4096">
            <a:extLst>
              <a:ext uri="{FF2B5EF4-FFF2-40B4-BE49-F238E27FC236}">
                <a16:creationId xmlns:a16="http://schemas.microsoft.com/office/drawing/2014/main" id="{8E44B4BC-0F50-F7C6-AF36-8132283C8099}"/>
              </a:ext>
            </a:extLst>
          </p:cNvPr>
          <p:cNvCxnSpPr>
            <a:cxnSpLocks/>
          </p:cNvCxnSpPr>
          <p:nvPr/>
        </p:nvCxnSpPr>
        <p:spPr>
          <a:xfrm rot="5400000">
            <a:off x="7473445" y="3486439"/>
            <a:ext cx="0" cy="144000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9" name="Conector reto 4098">
            <a:extLst>
              <a:ext uri="{FF2B5EF4-FFF2-40B4-BE49-F238E27FC236}">
                <a16:creationId xmlns:a16="http://schemas.microsoft.com/office/drawing/2014/main" id="{7135BA87-BA79-CC98-B919-3A2F027A4FA5}"/>
              </a:ext>
            </a:extLst>
          </p:cNvPr>
          <p:cNvCxnSpPr>
            <a:cxnSpLocks/>
          </p:cNvCxnSpPr>
          <p:nvPr/>
        </p:nvCxnSpPr>
        <p:spPr>
          <a:xfrm flipH="1">
            <a:off x="6633557" y="3206303"/>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3" name="Conector reto 4102">
            <a:extLst>
              <a:ext uri="{FF2B5EF4-FFF2-40B4-BE49-F238E27FC236}">
                <a16:creationId xmlns:a16="http://schemas.microsoft.com/office/drawing/2014/main" id="{5B2E6E91-BACE-65AB-08AE-C8135DB06F23}"/>
              </a:ext>
            </a:extLst>
          </p:cNvPr>
          <p:cNvCxnSpPr>
            <a:cxnSpLocks/>
          </p:cNvCxnSpPr>
          <p:nvPr/>
        </p:nvCxnSpPr>
        <p:spPr>
          <a:xfrm flipH="1">
            <a:off x="5008114" y="4747670"/>
            <a:ext cx="451615" cy="41421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5" name="Conector reto 4104">
            <a:extLst>
              <a:ext uri="{FF2B5EF4-FFF2-40B4-BE49-F238E27FC236}">
                <a16:creationId xmlns:a16="http://schemas.microsoft.com/office/drawing/2014/main" id="{00501BD7-0A84-7272-AE79-166930B50D3D}"/>
              </a:ext>
            </a:extLst>
          </p:cNvPr>
          <p:cNvCxnSpPr>
            <a:cxnSpLocks/>
          </p:cNvCxnSpPr>
          <p:nvPr/>
        </p:nvCxnSpPr>
        <p:spPr>
          <a:xfrm>
            <a:off x="6573118" y="475841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7" name="Conector reto 4106">
            <a:extLst>
              <a:ext uri="{FF2B5EF4-FFF2-40B4-BE49-F238E27FC236}">
                <a16:creationId xmlns:a16="http://schemas.microsoft.com/office/drawing/2014/main" id="{717A1CEB-FCE5-1EDE-D980-B6740617A659}"/>
              </a:ext>
            </a:extLst>
          </p:cNvPr>
          <p:cNvCxnSpPr>
            <a:cxnSpLocks/>
          </p:cNvCxnSpPr>
          <p:nvPr/>
        </p:nvCxnSpPr>
        <p:spPr>
          <a:xfrm>
            <a:off x="5038756" y="3175948"/>
            <a:ext cx="454589" cy="494355"/>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08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https://github.com/tidyverse/readr</a:t>
            </a:r>
            <a:endParaRPr lang="pt-BR" dirty="0"/>
          </a:p>
        </p:txBody>
      </p:sp>
      <p:pic>
        <p:nvPicPr>
          <p:cNvPr id="4" name="Imagem 3">
            <a:extLst>
              <a:ext uri="{FF2B5EF4-FFF2-40B4-BE49-F238E27FC236}">
                <a16:creationId xmlns:a16="http://schemas.microsoft.com/office/drawing/2014/main" id="{7E4FC3F6-6E6F-ABD4-6923-7C44A120A7F2}"/>
              </a:ext>
            </a:extLst>
          </p:cNvPr>
          <p:cNvPicPr>
            <a:picLocks noChangeAspect="1"/>
          </p:cNvPicPr>
          <p:nvPr/>
        </p:nvPicPr>
        <p:blipFill>
          <a:blip r:embed="rId4"/>
          <a:stretch>
            <a:fillRect/>
          </a:stretch>
        </p:blipFill>
        <p:spPr>
          <a:xfrm>
            <a:off x="700919" y="1963798"/>
            <a:ext cx="5194402" cy="3960000"/>
          </a:xfrm>
          <a:prstGeom prst="rect">
            <a:avLst/>
          </a:prstGeom>
          <a:ln w="38100">
            <a:solidFill>
              <a:srgbClr val="313235"/>
            </a:solidFill>
          </a:ln>
        </p:spPr>
      </p:pic>
      <p:pic>
        <p:nvPicPr>
          <p:cNvPr id="6" name="Imagem 5">
            <a:extLst>
              <a:ext uri="{FF2B5EF4-FFF2-40B4-BE49-F238E27FC236}">
                <a16:creationId xmlns:a16="http://schemas.microsoft.com/office/drawing/2014/main" id="{113BB3A7-C0C7-AAD4-B53F-56057F66826C}"/>
              </a:ext>
            </a:extLst>
          </p:cNvPr>
          <p:cNvPicPr>
            <a:picLocks noChangeAspect="1"/>
          </p:cNvPicPr>
          <p:nvPr/>
        </p:nvPicPr>
        <p:blipFill>
          <a:blip r:embed="rId5"/>
          <a:stretch>
            <a:fillRect/>
          </a:stretch>
        </p:blipFill>
        <p:spPr>
          <a:xfrm>
            <a:off x="6167250" y="1963798"/>
            <a:ext cx="5163661" cy="3960000"/>
          </a:xfrm>
          <a:prstGeom prst="rect">
            <a:avLst/>
          </a:prstGeom>
          <a:ln w="38100">
            <a:solidFill>
              <a:srgbClr val="313235"/>
            </a:solidFill>
          </a:ln>
        </p:spPr>
      </p:pic>
    </p:spTree>
    <p:extLst>
      <p:ext uri="{BB962C8B-B14F-4D97-AF65-F5344CB8AC3E}">
        <p14:creationId xmlns:p14="http://schemas.microsoft.com/office/powerpoint/2010/main" val="380678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Organizando</a:t>
            </a:r>
            <a:r>
              <a:rPr lang="en-US" dirty="0"/>
              <a:t> </a:t>
            </a:r>
            <a:r>
              <a:rPr lang="en-US" dirty="0" err="1"/>
              <a:t>projetos</a:t>
            </a:r>
            <a:r>
              <a:rPr lang="en-US" dirty="0"/>
              <a:t> (</a:t>
            </a:r>
            <a:r>
              <a:rPr lang="en-US" dirty="0" err="1"/>
              <a:t>Rproj</a:t>
            </a:r>
            <a:r>
              <a:rPr lang="en-US" dirty="0"/>
              <a:t>)</a:t>
            </a:r>
          </a:p>
        </p:txBody>
      </p:sp>
      <p:pic>
        <p:nvPicPr>
          <p:cNvPr id="1026" name="Picture 2" descr="RStudio Projects and Working Directories: A Beginner's Guide | R-bloggers">
            <a:extLst>
              <a:ext uri="{FF2B5EF4-FFF2-40B4-BE49-F238E27FC236}">
                <a16:creationId xmlns:a16="http://schemas.microsoft.com/office/drawing/2014/main" id="{8642F034-12CF-494B-9ED4-E6E70E6A1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94" r="-1874"/>
          <a:stretch/>
        </p:blipFill>
        <p:spPr bwMode="auto">
          <a:xfrm>
            <a:off x="1028700" y="2123677"/>
            <a:ext cx="3655549" cy="35913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1.4 Using RStudio effectively | CS5702 Modern Data Book">
            <a:extLst>
              <a:ext uri="{FF2B5EF4-FFF2-40B4-BE49-F238E27FC236}">
                <a16:creationId xmlns:a16="http://schemas.microsoft.com/office/drawing/2014/main" id="{2E99AFA8-D0B8-6D16-3ABA-80B633E918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6380" y="1414678"/>
            <a:ext cx="6816520" cy="5127523"/>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2829D88D-6A43-23BE-39CA-59A956AC7B44}"/>
              </a:ext>
            </a:extLst>
          </p:cNvPr>
          <p:cNvSpPr/>
          <p:nvPr/>
        </p:nvSpPr>
        <p:spPr>
          <a:xfrm>
            <a:off x="201337" y="1552902"/>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Fazer versão em português</a:t>
            </a:r>
          </a:p>
        </p:txBody>
      </p:sp>
    </p:spTree>
    <p:extLst>
      <p:ext uri="{BB962C8B-B14F-4D97-AF65-F5344CB8AC3E}">
        <p14:creationId xmlns:p14="http://schemas.microsoft.com/office/powerpoint/2010/main" val="34283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E412502-3307-5F32-D6A0-542A99D8FCB7}"/>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Inspeções</a:t>
            </a:r>
            <a:r>
              <a:rPr lang="en-US" dirty="0"/>
              <a:t> </a:t>
            </a:r>
            <a:r>
              <a:rPr lang="en-US" dirty="0" err="1"/>
              <a:t>Iniciais</a:t>
            </a:r>
            <a:endParaRPr lang="en-US" dirty="0"/>
          </a:p>
        </p:txBody>
      </p:sp>
      <p:pic>
        <p:nvPicPr>
          <p:cNvPr id="2" name="Picture 2" descr="Compact and Flexible Summaries of Data • skimr">
            <a:extLst>
              <a:ext uri="{FF2B5EF4-FFF2-40B4-BE49-F238E27FC236}">
                <a16:creationId xmlns:a16="http://schemas.microsoft.com/office/drawing/2014/main" id="{71D093AF-0404-8F16-D0FA-D8D7CE2D6A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2552" y="2637042"/>
            <a:ext cx="2880000" cy="329142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Inspection, Comparison and Visualisation of Data Frames ...">
            <a:extLst>
              <a:ext uri="{FF2B5EF4-FFF2-40B4-BE49-F238E27FC236}">
                <a16:creationId xmlns:a16="http://schemas.microsoft.com/office/drawing/2014/main" id="{44CA76E0-8352-9136-1ABB-EE524BF54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139" y="2652348"/>
            <a:ext cx="2880000" cy="3335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415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grpSp>
        <p:nvGrpSpPr>
          <p:cNvPr id="26" name="Agrupar 25">
            <a:extLst>
              <a:ext uri="{FF2B5EF4-FFF2-40B4-BE49-F238E27FC236}">
                <a16:creationId xmlns:a16="http://schemas.microsoft.com/office/drawing/2014/main" id="{DEC3D063-35BF-2387-5C6F-30DD5FC6C0BD}"/>
              </a:ext>
            </a:extLst>
          </p:cNvPr>
          <p:cNvGrpSpPr/>
          <p:nvPr/>
        </p:nvGrpSpPr>
        <p:grpSpPr>
          <a:xfrm>
            <a:off x="1966573" y="2223051"/>
            <a:ext cx="1080000" cy="1080000"/>
            <a:chOff x="814660" y="4757900"/>
            <a:chExt cx="1080000" cy="1080000"/>
          </a:xfrm>
        </p:grpSpPr>
        <p:pic>
          <p:nvPicPr>
            <p:cNvPr id="16" name="Picture 2" descr="RStudio sticker | RStudio swag">
              <a:extLst>
                <a:ext uri="{FF2B5EF4-FFF2-40B4-BE49-F238E27FC236}">
                  <a16:creationId xmlns:a16="http://schemas.microsoft.com/office/drawing/2014/main" id="{BA2919FA-2084-F379-86A8-8325A0BF4464}"/>
                </a:ext>
              </a:extLst>
            </p:cNvPr>
            <p:cNvPicPr>
              <a:picLocks noChangeAspect="1" noChangeArrowheads="1"/>
            </p:cNvPicPr>
            <p:nvPr/>
          </p:nvPicPr>
          <p:blipFill>
            <a:blip r:embed="rId6">
              <a:duotone>
                <a:prstClr val="black"/>
                <a:schemeClr val="accent3">
                  <a:tint val="45000"/>
                  <a:satMod val="400000"/>
                </a:schemeClr>
              </a:duotone>
              <a:extLst>
                <a:ext uri="{BEBA8EAE-BF5A-486C-A8C5-ECC9F3942E4B}">
                  <a14:imgProps xmlns:a14="http://schemas.microsoft.com/office/drawing/2010/main">
                    <a14:imgLayer r:embed="rId7">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814660" y="475790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22" descr="Ponto de interrogação com preenchimento sólido">
              <a:extLst>
                <a:ext uri="{FF2B5EF4-FFF2-40B4-BE49-F238E27FC236}">
                  <a16:creationId xmlns:a16="http://schemas.microsoft.com/office/drawing/2014/main" id="{06403C3A-C0DF-47FD-951D-1DB2735BA6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2420" y="4949194"/>
              <a:ext cx="720000" cy="720001"/>
            </a:xfrm>
            <a:prstGeom prst="rect">
              <a:avLst/>
            </a:prstGeom>
          </p:spPr>
        </p:pic>
      </p:grpSp>
    </p:spTree>
    <p:extLst>
      <p:ext uri="{BB962C8B-B14F-4D97-AF65-F5344CB8AC3E}">
        <p14:creationId xmlns:p14="http://schemas.microsoft.com/office/powerpoint/2010/main" val="2386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C6003737-C9E4-C311-10CF-7393D2399B0A}"/>
              </a:ext>
            </a:extLst>
          </p:cNvPr>
          <p:cNvSpPr/>
          <p:nvPr/>
        </p:nvSpPr>
        <p:spPr>
          <a:xfrm>
            <a:off x="643685" y="4600994"/>
            <a:ext cx="7614838" cy="1269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2" name="Title 1"/>
          <p:cNvSpPr>
            <a:spLocks noGrp="1"/>
          </p:cNvSpPr>
          <p:nvPr>
            <p:ph type="title"/>
          </p:nvPr>
        </p:nvSpPr>
        <p:spPr/>
        <p:txBody>
          <a:bodyPr>
            <a:normAutofit/>
          </a:bodyPr>
          <a:lstStyle/>
          <a:p>
            <a:r>
              <a:rPr lang="en-US" dirty="0" err="1"/>
              <a:t>Tipos</a:t>
            </a:r>
            <a:r>
              <a:rPr lang="en-US" dirty="0"/>
              <a:t> de Dados (</a:t>
            </a:r>
            <a:r>
              <a:rPr lang="en-US" dirty="0" err="1"/>
              <a:t>conceito</a:t>
            </a:r>
            <a:r>
              <a:rPr lang="en-US" dirty="0"/>
              <a:t> </a:t>
            </a:r>
            <a:r>
              <a:rPr lang="en-US" dirty="0" err="1"/>
              <a:t>estatístico</a:t>
            </a:r>
            <a:r>
              <a:rPr lang="en-US" dirty="0"/>
              <a:t>)</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098940"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discreta</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5703471" y="4145075"/>
            <a:ext cx="1080000" cy="360000"/>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3643065"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597938" y="4636966"/>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9596850" y="2795970"/>
            <a:ext cx="1080000" cy="360000"/>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943416" y="4145075"/>
            <a:ext cx="1080000" cy="360000"/>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nominal</a:t>
            </a:r>
          </a:p>
        </p:txBody>
      </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6401131" y="2868925"/>
            <a:ext cx="1080000" cy="36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2774172" y="2870826"/>
            <a:ext cx="1080000" cy="360000"/>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categórica</a:t>
            </a:r>
          </a:p>
        </p:txBody>
      </p:sp>
      <p:cxnSp>
        <p:nvCxnSpPr>
          <p:cNvPr id="5" name="Conector de Seta Reta 4">
            <a:extLst>
              <a:ext uri="{FF2B5EF4-FFF2-40B4-BE49-F238E27FC236}">
                <a16:creationId xmlns:a16="http://schemas.microsoft.com/office/drawing/2014/main" id="{DCB61268-BB7B-F730-54A9-F814E31065C0}"/>
              </a:ext>
            </a:extLst>
          </p:cNvPr>
          <p:cNvCxnSpPr>
            <a:cxnSpLocks/>
            <a:stCxn id="106" idx="2"/>
            <a:endCxn id="18" idx="0"/>
          </p:cNvCxnSpPr>
          <p:nvPr/>
        </p:nvCxnSpPr>
        <p:spPr>
          <a:xfrm>
            <a:off x="3314172" y="3230826"/>
            <a:ext cx="868893"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de Seta Reta 8">
            <a:extLst>
              <a:ext uri="{FF2B5EF4-FFF2-40B4-BE49-F238E27FC236}">
                <a16:creationId xmlns:a16="http://schemas.microsoft.com/office/drawing/2014/main" id="{303D62E8-A783-8F17-51E7-02E57A35B636}"/>
              </a:ext>
            </a:extLst>
          </p:cNvPr>
          <p:cNvCxnSpPr>
            <a:cxnSpLocks/>
            <a:stCxn id="106" idx="2"/>
            <a:endCxn id="29" idx="0"/>
          </p:cNvCxnSpPr>
          <p:nvPr/>
        </p:nvCxnSpPr>
        <p:spPr>
          <a:xfrm flipH="1">
            <a:off x="2483416" y="3230826"/>
            <a:ext cx="830756" cy="91424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1452F38-1BB3-8419-F032-4AEC2690B00D}"/>
              </a:ext>
            </a:extLst>
          </p:cNvPr>
          <p:cNvCxnSpPr>
            <a:cxnSpLocks/>
            <a:stCxn id="105" idx="2"/>
            <a:endCxn id="17" idx="0"/>
          </p:cNvCxnSpPr>
          <p:nvPr/>
        </p:nvCxnSpPr>
        <p:spPr>
          <a:xfrm flipH="1">
            <a:off x="6243471" y="3228925"/>
            <a:ext cx="697660"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76DA38DE-AD5C-C9C6-1336-6B5DE37F318A}"/>
              </a:ext>
            </a:extLst>
          </p:cNvPr>
          <p:cNvCxnSpPr>
            <a:cxnSpLocks/>
            <a:stCxn id="105" idx="2"/>
            <a:endCxn id="15" idx="0"/>
          </p:cNvCxnSpPr>
          <p:nvPr/>
        </p:nvCxnSpPr>
        <p:spPr>
          <a:xfrm>
            <a:off x="6941131" y="3228925"/>
            <a:ext cx="697809" cy="916150"/>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CaixaDeTexto 2">
            <a:extLst>
              <a:ext uri="{FF2B5EF4-FFF2-40B4-BE49-F238E27FC236}">
                <a16:creationId xmlns:a16="http://schemas.microsoft.com/office/drawing/2014/main" id="{4EE32A71-5FE3-F007-6A63-5302F14A015B}"/>
              </a:ext>
            </a:extLst>
          </p:cNvPr>
          <p:cNvSpPr txBox="1"/>
          <p:nvPr/>
        </p:nvSpPr>
        <p:spPr>
          <a:xfrm>
            <a:off x="1923248"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4" name="CaixaDeTexto 3">
            <a:extLst>
              <a:ext uri="{FF2B5EF4-FFF2-40B4-BE49-F238E27FC236}">
                <a16:creationId xmlns:a16="http://schemas.microsoft.com/office/drawing/2014/main" id="{34FFC2A6-8929-C3A5-6D10-195B23C80D48}"/>
              </a:ext>
            </a:extLst>
          </p:cNvPr>
          <p:cNvSpPr txBox="1"/>
          <p:nvPr/>
        </p:nvSpPr>
        <p:spPr>
          <a:xfrm>
            <a:off x="3671606"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6" name="CaixaDeTexto 5">
            <a:extLst>
              <a:ext uri="{FF2B5EF4-FFF2-40B4-BE49-F238E27FC236}">
                <a16:creationId xmlns:a16="http://schemas.microsoft.com/office/drawing/2014/main" id="{94BD65F1-94F4-9F29-EFE2-662DFB8EDEAF}"/>
              </a:ext>
            </a:extLst>
          </p:cNvPr>
          <p:cNvSpPr txBox="1"/>
          <p:nvPr/>
        </p:nvSpPr>
        <p:spPr>
          <a:xfrm>
            <a:off x="570654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7" name="CaixaDeTexto 6">
            <a:extLst>
              <a:ext uri="{FF2B5EF4-FFF2-40B4-BE49-F238E27FC236}">
                <a16:creationId xmlns:a16="http://schemas.microsoft.com/office/drawing/2014/main" id="{C80612E6-690C-20A5-386D-C216365521E6}"/>
              </a:ext>
            </a:extLst>
          </p:cNvPr>
          <p:cNvSpPr txBox="1"/>
          <p:nvPr/>
        </p:nvSpPr>
        <p:spPr>
          <a:xfrm>
            <a:off x="7206120" y="4735904"/>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8" name="CaixaDeTexto 7">
            <a:extLst>
              <a:ext uri="{FF2B5EF4-FFF2-40B4-BE49-F238E27FC236}">
                <a16:creationId xmlns:a16="http://schemas.microsoft.com/office/drawing/2014/main" id="{B851268B-95D1-F4B6-64F1-7C87BCE1ADD4}"/>
              </a:ext>
            </a:extLst>
          </p:cNvPr>
          <p:cNvSpPr txBox="1"/>
          <p:nvPr/>
        </p:nvSpPr>
        <p:spPr>
          <a:xfrm>
            <a:off x="9754697" y="3230826"/>
            <a:ext cx="1284416"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Dia-mês-ano</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1" name="CaixaDeTexto 10">
            <a:extLst>
              <a:ext uri="{FF2B5EF4-FFF2-40B4-BE49-F238E27FC236}">
                <a16:creationId xmlns:a16="http://schemas.microsoft.com/office/drawing/2014/main" id="{4577B036-D411-8400-10E5-2CB4C4C880EB}"/>
              </a:ext>
            </a:extLst>
          </p:cNvPr>
          <p:cNvSpPr txBox="1"/>
          <p:nvPr/>
        </p:nvSpPr>
        <p:spPr>
          <a:xfrm>
            <a:off x="694920" y="4686288"/>
            <a:ext cx="1052403"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Exemplos:</a:t>
            </a:r>
          </a:p>
        </p:txBody>
      </p:sp>
      <p:sp>
        <p:nvSpPr>
          <p:cNvPr id="14" name="CaixaDeTexto 13">
            <a:extLst>
              <a:ext uri="{FF2B5EF4-FFF2-40B4-BE49-F238E27FC236}">
                <a16:creationId xmlns:a16="http://schemas.microsoft.com/office/drawing/2014/main" id="{37BFB32D-4E8A-00A7-ABD5-350951627E86}"/>
              </a:ext>
            </a:extLst>
          </p:cNvPr>
          <p:cNvSpPr txBox="1"/>
          <p:nvPr/>
        </p:nvSpPr>
        <p:spPr>
          <a:xfrm>
            <a:off x="9735646" y="5026509"/>
            <a:ext cx="1052403" cy="830997"/>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1</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2</a:t>
            </a:r>
          </a:p>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err="1">
                <a:ln>
                  <a:noFill/>
                </a:ln>
                <a:solidFill>
                  <a:srgbClr val="313235"/>
                </a:solidFill>
                <a:effectLst/>
                <a:uLnTx/>
                <a:uFillTx/>
                <a:latin typeface="Calibri" panose="020F0502020204030204"/>
                <a:ea typeface="+mn-ea"/>
                <a:cs typeface="+mn-cs"/>
              </a:rPr>
              <a:t>Ex</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3</a:t>
            </a:r>
          </a:p>
        </p:txBody>
      </p:sp>
      <p:sp>
        <p:nvSpPr>
          <p:cNvPr id="19" name="CaixaDeTexto 18">
            <a:extLst>
              <a:ext uri="{FF2B5EF4-FFF2-40B4-BE49-F238E27FC236}">
                <a16:creationId xmlns:a16="http://schemas.microsoft.com/office/drawing/2014/main" id="{E288A79D-6BFF-BD02-4F73-BEB92F3C7B21}"/>
              </a:ext>
            </a:extLst>
          </p:cNvPr>
          <p:cNvSpPr txBox="1"/>
          <p:nvPr/>
        </p:nvSpPr>
        <p:spPr>
          <a:xfrm>
            <a:off x="466243" y="1804636"/>
            <a:ext cx="4615858" cy="461665"/>
          </a:xfrm>
          <a:prstGeom prst="rect">
            <a:avLst/>
          </a:prstGeom>
          <a:noFill/>
        </p:spPr>
        <p:txBody>
          <a:bodyPr wrap="square">
            <a:spAutoFit/>
          </a:bodyPr>
          <a:lstStyle/>
          <a:p>
            <a:r>
              <a:rPr lang="pt-BR" sz="2400" b="1" dirty="0">
                <a:solidFill>
                  <a:srgbClr val="0077B5"/>
                </a:solidFill>
              </a:rPr>
              <a:t>Tipos de Dados:</a:t>
            </a:r>
          </a:p>
        </p:txBody>
      </p:sp>
      <p:sp>
        <p:nvSpPr>
          <p:cNvPr id="31" name="CaixaDeTexto 30">
            <a:extLst>
              <a:ext uri="{FF2B5EF4-FFF2-40B4-BE49-F238E27FC236}">
                <a16:creationId xmlns:a16="http://schemas.microsoft.com/office/drawing/2014/main" id="{11AB8E53-8726-6B53-8D04-D6E3247BC0D1}"/>
              </a:ext>
            </a:extLst>
          </p:cNvPr>
          <p:cNvSpPr txBox="1"/>
          <p:nvPr/>
        </p:nvSpPr>
        <p:spPr>
          <a:xfrm>
            <a:off x="8740506" y="1762230"/>
            <a:ext cx="3101723" cy="461665"/>
          </a:xfrm>
          <a:prstGeom prst="rect">
            <a:avLst/>
          </a:prstGeom>
          <a:noFill/>
        </p:spPr>
        <p:txBody>
          <a:bodyPr wrap="square">
            <a:spAutoFit/>
          </a:bodyPr>
          <a:lstStyle/>
          <a:p>
            <a:r>
              <a:rPr lang="pt-BR" sz="2400" b="1" dirty="0">
                <a:solidFill>
                  <a:srgbClr val="0077B5"/>
                </a:solidFill>
              </a:rPr>
              <a:t>Casos especiais:</a:t>
            </a:r>
          </a:p>
        </p:txBody>
      </p:sp>
      <p:cxnSp>
        <p:nvCxnSpPr>
          <p:cNvPr id="32" name="Conector reto 31">
            <a:extLst>
              <a:ext uri="{FF2B5EF4-FFF2-40B4-BE49-F238E27FC236}">
                <a16:creationId xmlns:a16="http://schemas.microsoft.com/office/drawing/2014/main" id="{E9C0BE40-32F8-88AB-F94D-B1B37FB4E707}"/>
              </a:ext>
            </a:extLst>
          </p:cNvPr>
          <p:cNvCxnSpPr/>
          <p:nvPr/>
        </p:nvCxnSpPr>
        <p:spPr>
          <a:xfrm>
            <a:off x="8576991" y="1901465"/>
            <a:ext cx="0" cy="4680000"/>
          </a:xfrm>
          <a:prstGeom prst="line">
            <a:avLst/>
          </a:prstGeom>
          <a:ln>
            <a:solidFill>
              <a:srgbClr val="31323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23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319038" y="4658771"/>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discreta</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3683221"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6304712" y="4665965"/>
            <a:ext cx="912170" cy="316697"/>
          </a:xfrm>
          <a:prstGeom prst="roundRect">
            <a:avLst/>
          </a:prstGeom>
          <a:solidFill>
            <a:srgbClr val="F19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contínua</a:t>
            </a: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5267288" y="4673761"/>
            <a:ext cx="91217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9847888" y="4668910"/>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8505698" y="4680955"/>
            <a:ext cx="912170" cy="316697"/>
          </a:xfrm>
          <a:prstGeom prst="roundRect">
            <a:avLst/>
          </a:prstGeom>
          <a:solidFill>
            <a:srgbClr val="65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1827588" y="4673761"/>
            <a:ext cx="972000" cy="316697"/>
          </a:xfrm>
          <a:prstGeom prst="roundRect">
            <a:avLst/>
          </a:prstGeom>
          <a:solidFill>
            <a:srgbClr val="9AC8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nominal</a:t>
            </a:r>
          </a:p>
        </p:txBody>
      </p:sp>
      <p:sp>
        <p:nvSpPr>
          <p:cNvPr id="8" name="Retângulo: Cantos Arredondados 7">
            <a:extLst>
              <a:ext uri="{FF2B5EF4-FFF2-40B4-BE49-F238E27FC236}">
                <a16:creationId xmlns:a16="http://schemas.microsoft.com/office/drawing/2014/main" id="{79E169E2-5EDC-3366-BDE6-2DD482E33B76}"/>
              </a:ext>
            </a:extLst>
          </p:cNvPr>
          <p:cNvSpPr/>
          <p:nvPr/>
        </p:nvSpPr>
        <p:spPr>
          <a:xfrm>
            <a:off x="3683221" y="5064985"/>
            <a:ext cx="91217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fator</a:t>
            </a:r>
          </a:p>
        </p:txBody>
      </p:sp>
      <p:sp>
        <p:nvSpPr>
          <p:cNvPr id="22" name="Retângulo: Cantos Arredondados 21">
            <a:extLst>
              <a:ext uri="{FF2B5EF4-FFF2-40B4-BE49-F238E27FC236}">
                <a16:creationId xmlns:a16="http://schemas.microsoft.com/office/drawing/2014/main" id="{8AE3FB7D-022F-43E2-1E9E-13C71B46E798}"/>
              </a:ext>
            </a:extLst>
          </p:cNvPr>
          <p:cNvSpPr/>
          <p:nvPr/>
        </p:nvSpPr>
        <p:spPr>
          <a:xfrm>
            <a:off x="1827588" y="5064985"/>
            <a:ext cx="972000" cy="316697"/>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caracteres</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5564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557217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557997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557512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558717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5618791"/>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5634274"/>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tângulo: Cantos Arredondados 104">
            <a:extLst>
              <a:ext uri="{FF2B5EF4-FFF2-40B4-BE49-F238E27FC236}">
                <a16:creationId xmlns:a16="http://schemas.microsoft.com/office/drawing/2014/main" id="{4581E1BA-DBB8-8A47-5ADB-442AD2941FCD}"/>
              </a:ext>
            </a:extLst>
          </p:cNvPr>
          <p:cNvSpPr/>
          <p:nvPr/>
        </p:nvSpPr>
        <p:spPr>
          <a:xfrm>
            <a:off x="7317433" y="4272155"/>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6" name="Retângulo: Cantos Arredondados 105">
            <a:extLst>
              <a:ext uri="{FF2B5EF4-FFF2-40B4-BE49-F238E27FC236}">
                <a16:creationId xmlns:a16="http://schemas.microsoft.com/office/drawing/2014/main" id="{54A98080-532C-E25B-8036-5F0481BE0C28}"/>
              </a:ext>
            </a:extLst>
          </p:cNvPr>
          <p:cNvSpPr/>
          <p:nvPr/>
        </p:nvSpPr>
        <p:spPr>
          <a:xfrm>
            <a:off x="3681616"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7" name="Retângulo: Cantos Arredondados 106">
            <a:extLst>
              <a:ext uri="{FF2B5EF4-FFF2-40B4-BE49-F238E27FC236}">
                <a16:creationId xmlns:a16="http://schemas.microsoft.com/office/drawing/2014/main" id="{3697491E-D9DE-90AE-389C-CBB2DBD8C19A}"/>
              </a:ext>
            </a:extLst>
          </p:cNvPr>
          <p:cNvSpPr/>
          <p:nvPr/>
        </p:nvSpPr>
        <p:spPr>
          <a:xfrm>
            <a:off x="6303107" y="4279349"/>
            <a:ext cx="912170" cy="3166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t>numérica</a:t>
            </a:r>
          </a:p>
        </p:txBody>
      </p:sp>
      <p:sp>
        <p:nvSpPr>
          <p:cNvPr id="108" name="Retângulo: Cantos Arredondados 107">
            <a:extLst>
              <a:ext uri="{FF2B5EF4-FFF2-40B4-BE49-F238E27FC236}">
                <a16:creationId xmlns:a16="http://schemas.microsoft.com/office/drawing/2014/main" id="{D9DE262B-BE41-459D-DE3A-40FFCFE8D18B}"/>
              </a:ext>
            </a:extLst>
          </p:cNvPr>
          <p:cNvSpPr/>
          <p:nvPr/>
        </p:nvSpPr>
        <p:spPr>
          <a:xfrm>
            <a:off x="5265683" y="4287145"/>
            <a:ext cx="91217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09" name="Retângulo: Cantos Arredondados 108">
            <a:extLst>
              <a:ext uri="{FF2B5EF4-FFF2-40B4-BE49-F238E27FC236}">
                <a16:creationId xmlns:a16="http://schemas.microsoft.com/office/drawing/2014/main" id="{06FB1F42-6557-ACC7-7086-736662D0AD1B}"/>
              </a:ext>
            </a:extLst>
          </p:cNvPr>
          <p:cNvSpPr/>
          <p:nvPr/>
        </p:nvSpPr>
        <p:spPr>
          <a:xfrm>
            <a:off x="9846283" y="4282294"/>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0" name="Retângulo: Cantos Arredondados 109">
            <a:extLst>
              <a:ext uri="{FF2B5EF4-FFF2-40B4-BE49-F238E27FC236}">
                <a16:creationId xmlns:a16="http://schemas.microsoft.com/office/drawing/2014/main" id="{1304AB8C-F46F-4082-F735-C13929869888}"/>
              </a:ext>
            </a:extLst>
          </p:cNvPr>
          <p:cNvSpPr/>
          <p:nvPr/>
        </p:nvSpPr>
        <p:spPr>
          <a:xfrm>
            <a:off x="8504093" y="4294339"/>
            <a:ext cx="912170" cy="316697"/>
          </a:xfrm>
          <a:prstGeom prst="round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1" name="Retângulo: Cantos Arredondados 110">
            <a:extLst>
              <a:ext uri="{FF2B5EF4-FFF2-40B4-BE49-F238E27FC236}">
                <a16:creationId xmlns:a16="http://schemas.microsoft.com/office/drawing/2014/main" id="{D5DDB9A5-4D2A-622D-B336-50634E1D90E1}"/>
              </a:ext>
            </a:extLst>
          </p:cNvPr>
          <p:cNvSpPr/>
          <p:nvPr/>
        </p:nvSpPr>
        <p:spPr>
          <a:xfrm>
            <a:off x="1825983" y="4287145"/>
            <a:ext cx="972000" cy="316697"/>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300" dirty="0"/>
              <a:t>categórica</a:t>
            </a:r>
          </a:p>
        </p:txBody>
      </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5936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594383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5951632"/>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594678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5958827"/>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5990448"/>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21" name="Agrupar 20">
            <a:extLst>
              <a:ext uri="{FF2B5EF4-FFF2-40B4-BE49-F238E27FC236}">
                <a16:creationId xmlns:a16="http://schemas.microsoft.com/office/drawing/2014/main" id="{06E5BE64-F76A-A184-A588-1A702844AEBA}"/>
              </a:ext>
            </a:extLst>
          </p:cNvPr>
          <p:cNvGrpSpPr/>
          <p:nvPr/>
        </p:nvGrpSpPr>
        <p:grpSpPr>
          <a:xfrm>
            <a:off x="1457238" y="169126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Tree>
    <p:extLst>
      <p:ext uri="{BB962C8B-B14F-4D97-AF65-F5344CB8AC3E}">
        <p14:creationId xmlns:p14="http://schemas.microsoft.com/office/powerpoint/2010/main" val="360444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aixaDeTexto 76">
            <a:extLst>
              <a:ext uri="{FF2B5EF4-FFF2-40B4-BE49-F238E27FC236}">
                <a16:creationId xmlns:a16="http://schemas.microsoft.com/office/drawing/2014/main" id="{E2FBD346-1824-A12A-311B-8FCBA63B0023}"/>
              </a:ext>
            </a:extLst>
          </p:cNvPr>
          <p:cNvSpPr txBox="1"/>
          <p:nvPr/>
        </p:nvSpPr>
        <p:spPr>
          <a:xfrm>
            <a:off x="10441399"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2" name="Title 1"/>
          <p:cNvSpPr>
            <a:spLocks noGrp="1"/>
          </p:cNvSpPr>
          <p:nvPr>
            <p:ph type="title"/>
          </p:nvPr>
        </p:nvSpPr>
        <p:spPr/>
        <p:txBody>
          <a:bodyPr>
            <a:normAutofit/>
          </a:bodyPr>
          <a:lstStyle/>
          <a:p>
            <a:r>
              <a:rPr lang="en-US" dirty="0" err="1"/>
              <a:t>Tipos</a:t>
            </a:r>
            <a:r>
              <a:rPr lang="en-US" dirty="0"/>
              <a:t> de Dados no R</a:t>
            </a:r>
          </a:p>
        </p:txBody>
      </p:sp>
      <p:sp>
        <p:nvSpPr>
          <p:cNvPr id="36" name="Retângulo: Cantos Arredondados 35">
            <a:extLst>
              <a:ext uri="{FF2B5EF4-FFF2-40B4-BE49-F238E27FC236}">
                <a16:creationId xmlns:a16="http://schemas.microsoft.com/office/drawing/2014/main" id="{B54BF9AF-02A7-6A1D-5BFB-3CDF96089ECE}"/>
              </a:ext>
            </a:extLst>
          </p:cNvPr>
          <p:cNvSpPr/>
          <p:nvPr/>
        </p:nvSpPr>
        <p:spPr>
          <a:xfrm>
            <a:off x="7319038" y="405098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integer</a:t>
            </a:r>
            <a:endParaRPr lang="pt-BR" sz="1400" dirty="0">
              <a:solidFill>
                <a:schemeClr val="accent2">
                  <a:lumMod val="75000"/>
                </a:schemeClr>
              </a:solidFill>
            </a:endParaRPr>
          </a:p>
        </p:txBody>
      </p:sp>
      <p:sp>
        <p:nvSpPr>
          <p:cNvPr id="37" name="Retângulo: Cantos Arredondados 36">
            <a:extLst>
              <a:ext uri="{FF2B5EF4-FFF2-40B4-BE49-F238E27FC236}">
                <a16:creationId xmlns:a16="http://schemas.microsoft.com/office/drawing/2014/main" id="{C22CB5E2-D4CD-CED9-C3C1-5EC1D71C73E8}"/>
              </a:ext>
            </a:extLst>
          </p:cNvPr>
          <p:cNvSpPr/>
          <p:nvPr/>
        </p:nvSpPr>
        <p:spPr>
          <a:xfrm>
            <a:off x="3683221"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factor</a:t>
            </a:r>
            <a:endParaRPr lang="pt-BR" sz="1400" dirty="0">
              <a:solidFill>
                <a:schemeClr val="accent6">
                  <a:lumMod val="75000"/>
                </a:schemeClr>
              </a:solidFill>
            </a:endParaRPr>
          </a:p>
        </p:txBody>
      </p:sp>
      <p:sp>
        <p:nvSpPr>
          <p:cNvPr id="38" name="Retângulo: Cantos Arredondados 37">
            <a:extLst>
              <a:ext uri="{FF2B5EF4-FFF2-40B4-BE49-F238E27FC236}">
                <a16:creationId xmlns:a16="http://schemas.microsoft.com/office/drawing/2014/main" id="{C29FB65D-78BB-A2F3-4989-EF195BAA06FA}"/>
              </a:ext>
            </a:extLst>
          </p:cNvPr>
          <p:cNvSpPr/>
          <p:nvPr/>
        </p:nvSpPr>
        <p:spPr>
          <a:xfrm>
            <a:off x="6304712" y="4043188"/>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2">
                    <a:lumMod val="75000"/>
                  </a:schemeClr>
                </a:solidFill>
              </a:rPr>
              <a:t>double</a:t>
            </a:r>
            <a:endParaRPr lang="pt-BR" sz="1400" dirty="0">
              <a:solidFill>
                <a:schemeClr val="accent2">
                  <a:lumMod val="75000"/>
                </a:schemeClr>
              </a:solidFill>
            </a:endParaRPr>
          </a:p>
        </p:txBody>
      </p:sp>
      <p:sp>
        <p:nvSpPr>
          <p:cNvPr id="39" name="Retângulo: Cantos Arredondados 38">
            <a:extLst>
              <a:ext uri="{FF2B5EF4-FFF2-40B4-BE49-F238E27FC236}">
                <a16:creationId xmlns:a16="http://schemas.microsoft.com/office/drawing/2014/main" id="{D9FB4346-5C0F-AC86-11FA-D4100213285F}"/>
              </a:ext>
            </a:extLst>
          </p:cNvPr>
          <p:cNvSpPr/>
          <p:nvPr/>
        </p:nvSpPr>
        <p:spPr>
          <a:xfrm>
            <a:off x="5267288" y="4050984"/>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ordered</a:t>
            </a:r>
            <a:endParaRPr lang="pt-BR" sz="1400" dirty="0">
              <a:solidFill>
                <a:schemeClr val="accent6">
                  <a:lumMod val="75000"/>
                </a:schemeClr>
              </a:solidFill>
            </a:endParaRPr>
          </a:p>
        </p:txBody>
      </p:sp>
      <p:sp>
        <p:nvSpPr>
          <p:cNvPr id="40" name="Retângulo: Cantos Arredondados 39">
            <a:extLst>
              <a:ext uri="{FF2B5EF4-FFF2-40B4-BE49-F238E27FC236}">
                <a16:creationId xmlns:a16="http://schemas.microsoft.com/office/drawing/2014/main" id="{AA1EC5F1-FF64-8C72-B6B9-4545A07CE989}"/>
              </a:ext>
            </a:extLst>
          </p:cNvPr>
          <p:cNvSpPr/>
          <p:nvPr/>
        </p:nvSpPr>
        <p:spPr>
          <a:xfrm>
            <a:off x="9847888" y="4031143"/>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rgbClr val="0077B5"/>
                </a:solidFill>
              </a:rPr>
              <a:t>logical</a:t>
            </a:r>
            <a:endParaRPr lang="pt-BR" sz="1400" dirty="0">
              <a:solidFill>
                <a:srgbClr val="0077B5"/>
              </a:solidFill>
            </a:endParaRPr>
          </a:p>
        </p:txBody>
      </p:sp>
      <p:sp>
        <p:nvSpPr>
          <p:cNvPr id="41" name="Retângulo: Cantos Arredondados 40">
            <a:extLst>
              <a:ext uri="{FF2B5EF4-FFF2-40B4-BE49-F238E27FC236}">
                <a16:creationId xmlns:a16="http://schemas.microsoft.com/office/drawing/2014/main" id="{B8E889EB-8493-0788-941C-220BB0D4B969}"/>
              </a:ext>
            </a:extLst>
          </p:cNvPr>
          <p:cNvSpPr/>
          <p:nvPr/>
        </p:nvSpPr>
        <p:spPr>
          <a:xfrm>
            <a:off x="8505698" y="4043189"/>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date</a:t>
            </a:r>
          </a:p>
        </p:txBody>
      </p:sp>
      <p:sp>
        <p:nvSpPr>
          <p:cNvPr id="42" name="Retângulo: Cantos Arredondados 41">
            <a:extLst>
              <a:ext uri="{FF2B5EF4-FFF2-40B4-BE49-F238E27FC236}">
                <a16:creationId xmlns:a16="http://schemas.microsoft.com/office/drawing/2014/main" id="{3000D89F-2DCB-358A-AA66-821E6E286E87}"/>
              </a:ext>
            </a:extLst>
          </p:cNvPr>
          <p:cNvSpPr/>
          <p:nvPr/>
        </p:nvSpPr>
        <p:spPr>
          <a:xfrm>
            <a:off x="1827588" y="4089800"/>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err="1">
                <a:solidFill>
                  <a:schemeClr val="accent6">
                    <a:lumMod val="75000"/>
                  </a:schemeClr>
                </a:solidFill>
              </a:rPr>
              <a:t>character</a:t>
            </a:r>
            <a:endParaRPr lang="pt-BR" sz="1400" dirty="0">
              <a:solidFill>
                <a:schemeClr val="accent6">
                  <a:lumMod val="75000"/>
                </a:schemeClr>
              </a:solidFill>
            </a:endParaRPr>
          </a:p>
        </p:txBody>
      </p:sp>
      <p:grpSp>
        <p:nvGrpSpPr>
          <p:cNvPr id="48" name="Agrupar 47">
            <a:extLst>
              <a:ext uri="{FF2B5EF4-FFF2-40B4-BE49-F238E27FC236}">
                <a16:creationId xmlns:a16="http://schemas.microsoft.com/office/drawing/2014/main" id="{6E626DE4-89E0-9113-618E-239342C55D37}"/>
              </a:ext>
            </a:extLst>
          </p:cNvPr>
          <p:cNvGrpSpPr>
            <a:grpSpLocks noChangeAspect="1"/>
          </p:cNvGrpSpPr>
          <p:nvPr/>
        </p:nvGrpSpPr>
        <p:grpSpPr>
          <a:xfrm>
            <a:off x="1107072" y="4120273"/>
            <a:ext cx="648000" cy="643868"/>
            <a:chOff x="4686144" y="3842204"/>
            <a:chExt cx="2431486" cy="2415982"/>
          </a:xfrm>
        </p:grpSpPr>
        <p:grpSp>
          <p:nvGrpSpPr>
            <p:cNvPr id="49" name="Agrupar 48">
              <a:extLst>
                <a:ext uri="{FF2B5EF4-FFF2-40B4-BE49-F238E27FC236}">
                  <a16:creationId xmlns:a16="http://schemas.microsoft.com/office/drawing/2014/main" id="{BDD69F04-B374-8A8A-CD49-6D6D167F7657}"/>
                </a:ext>
              </a:extLst>
            </p:cNvPr>
            <p:cNvGrpSpPr/>
            <p:nvPr/>
          </p:nvGrpSpPr>
          <p:grpSpPr>
            <a:xfrm>
              <a:off x="4701649" y="3842205"/>
              <a:ext cx="2415981" cy="2415981"/>
              <a:chOff x="2675626" y="3716700"/>
              <a:chExt cx="2415981" cy="2415981"/>
            </a:xfrm>
          </p:grpSpPr>
          <p:sp>
            <p:nvSpPr>
              <p:cNvPr id="51" name="Hexágono 50">
                <a:extLst>
                  <a:ext uri="{FF2B5EF4-FFF2-40B4-BE49-F238E27FC236}">
                    <a16:creationId xmlns:a16="http://schemas.microsoft.com/office/drawing/2014/main" id="{D266D3D1-9404-EE46-D088-6746D4F33210}"/>
                  </a:ext>
                </a:extLst>
              </p:cNvPr>
              <p:cNvSpPr/>
              <p:nvPr/>
            </p:nvSpPr>
            <p:spPr>
              <a:xfrm rot="1851721">
                <a:off x="2871556" y="4063119"/>
                <a:ext cx="2062177" cy="1871399"/>
              </a:xfrm>
              <a:prstGeom prst="hexagon">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2" name="Picture 2" descr="RStudio sticker | RStudio swag">
                <a:extLst>
                  <a:ext uri="{FF2B5EF4-FFF2-40B4-BE49-F238E27FC236}">
                    <a16:creationId xmlns:a16="http://schemas.microsoft.com/office/drawing/2014/main" id="{1F73352C-667E-D1D1-65D2-50DF186837A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675626" y="3716700"/>
                <a:ext cx="2415981" cy="24159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RStudio sticker | RStudio swag">
                <a:extLst>
                  <a:ext uri="{FF2B5EF4-FFF2-40B4-BE49-F238E27FC236}">
                    <a16:creationId xmlns:a16="http://schemas.microsoft.com/office/drawing/2014/main" id="{8F2EA471-4946-EEB1-442E-56812F76C4B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760173" y="3801247"/>
                <a:ext cx="2246886" cy="224688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Studio sticker | RStudio swag">
                <a:extLst>
                  <a:ext uri="{FF2B5EF4-FFF2-40B4-BE49-F238E27FC236}">
                    <a16:creationId xmlns:a16="http://schemas.microsoft.com/office/drawing/2014/main" id="{6489B3B9-0630-52EE-A061-B493001729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2828026" y="3854586"/>
                <a:ext cx="2179033" cy="217903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Geospatial Analysis with R | University of Arizona Libraries">
                <a:extLst>
                  <a:ext uri="{FF2B5EF4-FFF2-40B4-BE49-F238E27FC236}">
                    <a16:creationId xmlns:a16="http://schemas.microsoft.com/office/drawing/2014/main" id="{AD9AC994-F3CE-9239-375A-74EFBCF667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644" y="4215637"/>
                <a:ext cx="2355944" cy="132556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RStudio sticker | RStudio swag">
              <a:extLst>
                <a:ext uri="{FF2B5EF4-FFF2-40B4-BE49-F238E27FC236}">
                  <a16:creationId xmlns:a16="http://schemas.microsoft.com/office/drawing/2014/main" id="{464D9D1C-A523-D5A6-97C1-D31780E35175}"/>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2576" b="97273" l="7576" r="92121">
                          <a14:foregroundMark x1="23030" y1="18030" x2="29242" y2="14394"/>
                          <a14:foregroundMark x1="32576" y1="12879" x2="49394" y2="4394"/>
                          <a14:foregroundMark x1="51970" y1="2576" x2="82121" y2="19091"/>
                          <a14:foregroundMark x1="7576" y1="45606" x2="7576" y2="52576"/>
                          <a14:foregroundMark x1="45303" y1="97424" x2="54242" y2="97424"/>
                          <a14:foregroundMark x1="60758" y1="93788" x2="81364" y2="81970"/>
                          <a14:foregroundMark x1="81364" y1="81970" x2="84697" y2="81212"/>
                          <a14:foregroundMark x1="91667" y1="67576" x2="92121" y2="52879"/>
                          <a14:foregroundMark x1="86970" y1="77879" x2="85000" y2="79697"/>
                          <a14:foregroundMark x1="87576" y1="76818" x2="86970" y2="76818"/>
                          <a14:foregroundMark x1="88333" y1="76061" x2="85000" y2="77576"/>
                          <a14:backgroundMark x1="51212" y1="9242" x2="51212" y2="9242"/>
                          <a14:backgroundMark x1="29242" y1="43333" x2="33939" y2="56667"/>
                          <a14:backgroundMark x1="35758" y1="46364" x2="31364" y2="56667"/>
                          <a14:backgroundMark x1="26212" y1="40455" x2="28788" y2="51061"/>
                          <a14:backgroundMark x1="33636" y1="47424" x2="56212" y2="53030"/>
                          <a14:backgroundMark x1="56212" y1="53030" x2="79545" y2="52879"/>
                          <a14:backgroundMark x1="46818" y1="50000" x2="85000" y2="51515"/>
                          <a14:backgroundMark x1="49848" y1="46364" x2="80455" y2="48485"/>
                          <a14:backgroundMark x1="80455" y1="48485" x2="45000" y2="73182"/>
                          <a14:backgroundMark x1="45000" y1="73182" x2="46061" y2="73939"/>
                          <a14:backgroundMark x1="69697" y1="67273" x2="50000" y2="63333"/>
                          <a14:backgroundMark x1="50000" y1="63333" x2="69848" y2="57121"/>
                          <a14:backgroundMark x1="69848" y1="57121" x2="46364" y2="24545"/>
                          <a14:backgroundMark x1="46364" y1="24545" x2="49697" y2="48939"/>
                          <a14:backgroundMark x1="49697" y1="48939" x2="76667" y2="61364"/>
                          <a14:backgroundMark x1="82121" y1="41515" x2="56515" y2="31061"/>
                          <a14:backgroundMark x1="56515" y1="31061" x2="40000" y2="17576"/>
                          <a14:backgroundMark x1="40000" y1="17576" x2="42879" y2="37121"/>
                          <a14:backgroundMark x1="42879" y1="37121" x2="51667" y2="36364"/>
                          <a14:backgroundMark x1="45758" y1="32727" x2="26364" y2="31970"/>
                          <a14:backgroundMark x1="26364" y1="31970" x2="51667" y2="37727"/>
                          <a14:backgroundMark x1="51667" y1="37727" x2="52424" y2="36364"/>
                          <a14:backgroundMark x1="44697" y1="59545" x2="43182" y2="59545"/>
                          <a14:backgroundMark x1="46818" y1="54394" x2="43182" y2="51061"/>
                          <a14:backgroundMark x1="50455" y1="58485" x2="33333" y2="71818"/>
                          <a14:backgroundMark x1="33333" y1="71818" x2="51212" y2="70152"/>
                          <a14:backgroundMark x1="53485" y1="75303" x2="66364" y2="68788"/>
                          <a14:backgroundMark x1="67727" y1="76515" x2="78788" y2="68030"/>
                          <a14:backgroundMark x1="82424" y1="63182" x2="83636" y2="49545"/>
                          <a14:backgroundMark x1="84394" y1="36818" x2="84091" y2="55909"/>
                          <a14:backgroundMark x1="84091" y1="55909" x2="75758" y2="75455"/>
                          <a14:backgroundMark x1="75758" y1="75455" x2="64545" y2="81667"/>
                          <a14:backgroundMark x1="54545" y1="80455" x2="39091" y2="80455"/>
                          <a14:backgroundMark x1="54545" y1="83485" x2="63030" y2="80909"/>
                          <a14:backgroundMark x1="56364" y1="86061" x2="37273" y2="86364"/>
                          <a14:backgroundMark x1="21818" y1="75000" x2="35758" y2="72424"/>
                          <a14:backgroundMark x1="21818" y1="65758" x2="42879" y2="64394"/>
                          <a14:backgroundMark x1="42879" y1="64394" x2="43485" y2="64394"/>
                          <a14:backgroundMark x1="14848" y1="69848" x2="17879" y2="63939"/>
                          <a14:backgroundMark x1="20000" y1="26515" x2="44697" y2="20152"/>
                          <a14:backgroundMark x1="60758" y1="19091" x2="81818" y2="31212"/>
                          <a14:backgroundMark x1="81818" y1="31212" x2="81818" y2="31212"/>
                          <a14:backgroundMark x1="66667" y1="27879" x2="65152" y2="26061"/>
                          <a14:backgroundMark x1="83939" y1="27576" x2="85758" y2="41212"/>
                          <a14:backgroundMark x1="86802" y1="81184" x2="86818" y2="82273"/>
                          <a14:backgroundMark x1="86515" y1="62121" x2="86697" y2="74188"/>
                          <a14:backgroundMark x1="86818" y1="82273" x2="87154" y2="81475"/>
                          <a14:backgroundMark x1="80303" y1="26818" x2="56061" y2="16212"/>
                          <a14:backgroundMark x1="51212" y1="16515" x2="68182" y2="16515"/>
                          <a14:backgroundMark x1="57879" y1="14697" x2="44242" y2="16970"/>
                          <a14:backgroundMark x1="45758" y1="14394" x2="34697" y2="17576"/>
                          <a14:backgroundMark x1="33182" y1="23485" x2="21061" y2="23939"/>
                          <a14:backgroundMark x1="21818" y1="25758" x2="17424" y2="38636"/>
                          <a14:backgroundMark x1="14848" y1="30455" x2="11970" y2="44545"/>
                          <a14:backgroundMark x1="50909" y1="93788" x2="65152" y2="84545"/>
                        </a14:backgroundRemoval>
                      </a14:imgEffect>
                    </a14:imgLayer>
                  </a14:imgProps>
                </a:ext>
                <a:ext uri="{28A0092B-C50C-407E-A947-70E740481C1C}">
                  <a14:useLocalDpi xmlns:a14="http://schemas.microsoft.com/office/drawing/2010/main" val="0"/>
                </a:ext>
              </a:extLst>
            </a:blip>
            <a:srcRect/>
            <a:stretch>
              <a:fillRect/>
            </a:stretch>
          </p:blipFill>
          <p:spPr bwMode="auto">
            <a:xfrm>
              <a:off x="4686144" y="3842204"/>
              <a:ext cx="2415981" cy="2415981"/>
            </a:xfrm>
            <a:prstGeom prst="rect">
              <a:avLst/>
            </a:prstGeom>
            <a:noFill/>
            <a:extLst>
              <a:ext uri="{909E8E84-426E-40DD-AFC4-6F175D3DCCD1}">
                <a14:hiddenFill xmlns:a14="http://schemas.microsoft.com/office/drawing/2010/main">
                  <a:solidFill>
                    <a:srgbClr val="FFFFFF"/>
                  </a:solidFill>
                </a14:hiddenFill>
              </a:ext>
            </a:extLst>
          </p:spPr>
        </p:pic>
      </p:grpSp>
      <p:sp>
        <p:nvSpPr>
          <p:cNvPr id="112" name="Retângulo: Cantos Arredondados 111">
            <a:extLst>
              <a:ext uri="{FF2B5EF4-FFF2-40B4-BE49-F238E27FC236}">
                <a16:creationId xmlns:a16="http://schemas.microsoft.com/office/drawing/2014/main" id="{0B373C7D-B6AC-8603-CB56-41626ECC9D4A}"/>
              </a:ext>
            </a:extLst>
          </p:cNvPr>
          <p:cNvSpPr/>
          <p:nvPr/>
        </p:nvSpPr>
        <p:spPr>
          <a:xfrm>
            <a:off x="7317433" y="442264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int</a:t>
            </a:r>
            <a:r>
              <a:rPr lang="pt-BR" sz="1400" dirty="0">
                <a:solidFill>
                  <a:schemeClr val="accent2">
                    <a:lumMod val="75000"/>
                  </a:schemeClr>
                </a:solidFill>
              </a:rPr>
              <a:t>&gt;</a:t>
            </a:r>
          </a:p>
        </p:txBody>
      </p:sp>
      <p:sp>
        <p:nvSpPr>
          <p:cNvPr id="113" name="Retângulo: Cantos Arredondados 112">
            <a:extLst>
              <a:ext uri="{FF2B5EF4-FFF2-40B4-BE49-F238E27FC236}">
                <a16:creationId xmlns:a16="http://schemas.microsoft.com/office/drawing/2014/main" id="{7E6BEAE5-96A8-3FCE-312E-72B2BEAC7CE2}"/>
              </a:ext>
            </a:extLst>
          </p:cNvPr>
          <p:cNvSpPr/>
          <p:nvPr/>
        </p:nvSpPr>
        <p:spPr>
          <a:xfrm>
            <a:off x="3681616"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fct</a:t>
            </a:r>
            <a:r>
              <a:rPr lang="pt-BR" sz="1400" dirty="0">
                <a:solidFill>
                  <a:schemeClr val="accent6">
                    <a:lumMod val="75000"/>
                  </a:schemeClr>
                </a:solidFill>
              </a:rPr>
              <a:t>&gt;</a:t>
            </a:r>
          </a:p>
        </p:txBody>
      </p:sp>
      <p:sp>
        <p:nvSpPr>
          <p:cNvPr id="114" name="Retângulo: Cantos Arredondados 113">
            <a:extLst>
              <a:ext uri="{FF2B5EF4-FFF2-40B4-BE49-F238E27FC236}">
                <a16:creationId xmlns:a16="http://schemas.microsoft.com/office/drawing/2014/main" id="{5FA57FCD-0382-E689-CB8B-85465C910C05}"/>
              </a:ext>
            </a:extLst>
          </p:cNvPr>
          <p:cNvSpPr/>
          <p:nvPr/>
        </p:nvSpPr>
        <p:spPr>
          <a:xfrm>
            <a:off x="6303107" y="4414845"/>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2">
                    <a:lumMod val="75000"/>
                  </a:schemeClr>
                </a:solidFill>
              </a:rPr>
              <a:t>&lt;</a:t>
            </a:r>
            <a:r>
              <a:rPr lang="pt-BR" sz="1400" dirty="0" err="1">
                <a:solidFill>
                  <a:schemeClr val="accent2">
                    <a:lumMod val="75000"/>
                  </a:schemeClr>
                </a:solidFill>
              </a:rPr>
              <a:t>dbl</a:t>
            </a:r>
            <a:r>
              <a:rPr lang="pt-BR" sz="1400" dirty="0">
                <a:solidFill>
                  <a:schemeClr val="accent2">
                    <a:lumMod val="75000"/>
                  </a:schemeClr>
                </a:solidFill>
              </a:rPr>
              <a:t>&gt;</a:t>
            </a:r>
          </a:p>
        </p:txBody>
      </p:sp>
      <p:sp>
        <p:nvSpPr>
          <p:cNvPr id="115" name="Retângulo: Cantos Arredondados 114">
            <a:extLst>
              <a:ext uri="{FF2B5EF4-FFF2-40B4-BE49-F238E27FC236}">
                <a16:creationId xmlns:a16="http://schemas.microsoft.com/office/drawing/2014/main" id="{C192E7C8-319A-3B5E-B0AC-FC2261ECE1FC}"/>
              </a:ext>
            </a:extLst>
          </p:cNvPr>
          <p:cNvSpPr/>
          <p:nvPr/>
        </p:nvSpPr>
        <p:spPr>
          <a:xfrm>
            <a:off x="5265683" y="4422641"/>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ord</a:t>
            </a:r>
            <a:r>
              <a:rPr lang="pt-BR" sz="1400" dirty="0">
                <a:solidFill>
                  <a:schemeClr val="accent6">
                    <a:lumMod val="75000"/>
                  </a:schemeClr>
                </a:solidFill>
              </a:rPr>
              <a:t>&gt;</a:t>
            </a:r>
          </a:p>
        </p:txBody>
      </p:sp>
      <p:sp>
        <p:nvSpPr>
          <p:cNvPr id="116" name="Retângulo: Cantos Arredondados 115">
            <a:extLst>
              <a:ext uri="{FF2B5EF4-FFF2-40B4-BE49-F238E27FC236}">
                <a16:creationId xmlns:a16="http://schemas.microsoft.com/office/drawing/2014/main" id="{8D17307F-263E-D9E7-4D97-B34D2CA9376E}"/>
              </a:ext>
            </a:extLst>
          </p:cNvPr>
          <p:cNvSpPr/>
          <p:nvPr/>
        </p:nvSpPr>
        <p:spPr>
          <a:xfrm>
            <a:off x="9846283" y="4402800"/>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a:t>
            </a:r>
            <a:r>
              <a:rPr lang="pt-BR" sz="1400" dirty="0" err="1">
                <a:solidFill>
                  <a:srgbClr val="0077B5"/>
                </a:solidFill>
              </a:rPr>
              <a:t>lgl</a:t>
            </a:r>
            <a:r>
              <a:rPr lang="pt-BR" sz="1400" dirty="0">
                <a:solidFill>
                  <a:srgbClr val="0077B5"/>
                </a:solidFill>
              </a:rPr>
              <a:t>&gt;</a:t>
            </a:r>
          </a:p>
        </p:txBody>
      </p:sp>
      <p:sp>
        <p:nvSpPr>
          <p:cNvPr id="117" name="Retângulo: Cantos Arredondados 116">
            <a:extLst>
              <a:ext uri="{FF2B5EF4-FFF2-40B4-BE49-F238E27FC236}">
                <a16:creationId xmlns:a16="http://schemas.microsoft.com/office/drawing/2014/main" id="{D247BDA3-87E1-6B9C-8310-1BC49B27C0C2}"/>
              </a:ext>
            </a:extLst>
          </p:cNvPr>
          <p:cNvSpPr/>
          <p:nvPr/>
        </p:nvSpPr>
        <p:spPr>
          <a:xfrm>
            <a:off x="8504093" y="4414846"/>
            <a:ext cx="91217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rgbClr val="0077B5"/>
                </a:solidFill>
              </a:rPr>
              <a:t>&lt;date&gt;</a:t>
            </a:r>
          </a:p>
        </p:txBody>
      </p:sp>
      <p:sp>
        <p:nvSpPr>
          <p:cNvPr id="118" name="Retângulo: Cantos Arredondados 117">
            <a:extLst>
              <a:ext uri="{FF2B5EF4-FFF2-40B4-BE49-F238E27FC236}">
                <a16:creationId xmlns:a16="http://schemas.microsoft.com/office/drawing/2014/main" id="{260CB07D-C1B2-83A1-4323-CD48EF0CC70D}"/>
              </a:ext>
            </a:extLst>
          </p:cNvPr>
          <p:cNvSpPr/>
          <p:nvPr/>
        </p:nvSpPr>
        <p:spPr>
          <a:xfrm>
            <a:off x="1825983" y="4461457"/>
            <a:ext cx="972000" cy="316697"/>
          </a:xfrm>
          <a:prstGeom prst="round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accent6">
                    <a:lumMod val="75000"/>
                  </a:schemeClr>
                </a:solidFill>
              </a:rPr>
              <a:t>&lt;</a:t>
            </a:r>
            <a:r>
              <a:rPr lang="pt-BR" sz="1400" dirty="0" err="1">
                <a:solidFill>
                  <a:schemeClr val="accent6">
                    <a:lumMod val="75000"/>
                  </a:schemeClr>
                </a:solidFill>
              </a:rPr>
              <a:t>chr</a:t>
            </a:r>
            <a:r>
              <a:rPr lang="pt-BR" sz="1400" dirty="0">
                <a:solidFill>
                  <a:schemeClr val="accent6">
                    <a:lumMod val="75000"/>
                  </a:schemeClr>
                </a:solidFill>
              </a:rPr>
              <a:t>&gt;</a:t>
            </a:r>
          </a:p>
        </p:txBody>
      </p:sp>
      <p:grpSp>
        <p:nvGrpSpPr>
          <p:cNvPr id="3" name="Agrupar 2">
            <a:extLst>
              <a:ext uri="{FF2B5EF4-FFF2-40B4-BE49-F238E27FC236}">
                <a16:creationId xmlns:a16="http://schemas.microsoft.com/office/drawing/2014/main" id="{ED18F002-DF79-CD6D-FF61-59C4D1ED630B}"/>
              </a:ext>
            </a:extLst>
          </p:cNvPr>
          <p:cNvGrpSpPr/>
          <p:nvPr/>
        </p:nvGrpSpPr>
        <p:grpSpPr>
          <a:xfrm>
            <a:off x="1457238" y="1556357"/>
            <a:ext cx="9342749" cy="2457795"/>
            <a:chOff x="1457238" y="1691267"/>
            <a:chExt cx="9342749" cy="2457795"/>
          </a:xfrm>
        </p:grpSpPr>
        <p:pic>
          <p:nvPicPr>
            <p:cNvPr id="9" name="Imagem 8">
              <a:extLst>
                <a:ext uri="{FF2B5EF4-FFF2-40B4-BE49-F238E27FC236}">
                  <a16:creationId xmlns:a16="http://schemas.microsoft.com/office/drawing/2014/main" id="{4F0A9FB5-7FE6-EC04-8B9B-7518FDCBB82D}"/>
                </a:ext>
              </a:extLst>
            </p:cNvPr>
            <p:cNvPicPr>
              <a:picLocks noChangeAspect="1"/>
            </p:cNvPicPr>
            <p:nvPr/>
          </p:nvPicPr>
          <p:blipFill rotWithShape="1">
            <a:blip r:embed="rId6"/>
            <a:srcRect l="45015"/>
            <a:stretch/>
          </p:blipFill>
          <p:spPr>
            <a:xfrm>
              <a:off x="5006713" y="1691269"/>
              <a:ext cx="5793274" cy="2457793"/>
            </a:xfrm>
            <a:prstGeom prst="rect">
              <a:avLst/>
            </a:prstGeom>
          </p:spPr>
        </p:pic>
        <p:pic>
          <p:nvPicPr>
            <p:cNvPr id="19" name="Imagem 18">
              <a:extLst>
                <a:ext uri="{FF2B5EF4-FFF2-40B4-BE49-F238E27FC236}">
                  <a16:creationId xmlns:a16="http://schemas.microsoft.com/office/drawing/2014/main" id="{566071CD-4749-FB89-B10F-2093B150E1E9}"/>
                </a:ext>
              </a:extLst>
            </p:cNvPr>
            <p:cNvPicPr>
              <a:picLocks noChangeAspect="1"/>
            </p:cNvPicPr>
            <p:nvPr/>
          </p:nvPicPr>
          <p:blipFill rotWithShape="1">
            <a:blip r:embed="rId6"/>
            <a:srcRect l="23620" r="61015"/>
            <a:stretch/>
          </p:blipFill>
          <p:spPr>
            <a:xfrm>
              <a:off x="3387776" y="1691268"/>
              <a:ext cx="1618937" cy="2457793"/>
            </a:xfrm>
            <a:prstGeom prst="rect">
              <a:avLst/>
            </a:prstGeom>
          </p:spPr>
        </p:pic>
        <p:pic>
          <p:nvPicPr>
            <p:cNvPr id="20" name="Imagem 19">
              <a:extLst>
                <a:ext uri="{FF2B5EF4-FFF2-40B4-BE49-F238E27FC236}">
                  <a16:creationId xmlns:a16="http://schemas.microsoft.com/office/drawing/2014/main" id="{B434355D-98D8-20E9-AAEA-26CC359F602F}"/>
                </a:ext>
              </a:extLst>
            </p:cNvPr>
            <p:cNvPicPr>
              <a:picLocks noChangeAspect="1"/>
            </p:cNvPicPr>
            <p:nvPr/>
          </p:nvPicPr>
          <p:blipFill rotWithShape="1">
            <a:blip r:embed="rId6"/>
            <a:srcRect r="81331"/>
            <a:stretch/>
          </p:blipFill>
          <p:spPr>
            <a:xfrm>
              <a:off x="1457238" y="1691267"/>
              <a:ext cx="1966982" cy="2457793"/>
            </a:xfrm>
            <a:prstGeom prst="rect">
              <a:avLst/>
            </a:prstGeom>
          </p:spPr>
        </p:pic>
      </p:grpSp>
      <p:sp>
        <p:nvSpPr>
          <p:cNvPr id="4" name="Retângulo 3">
            <a:extLst>
              <a:ext uri="{FF2B5EF4-FFF2-40B4-BE49-F238E27FC236}">
                <a16:creationId xmlns:a16="http://schemas.microsoft.com/office/drawing/2014/main" id="{AE1E2C8E-EECB-D49B-957B-3CC007CAC066}"/>
              </a:ext>
            </a:extLst>
          </p:cNvPr>
          <p:cNvSpPr/>
          <p:nvPr/>
        </p:nvSpPr>
        <p:spPr>
          <a:xfrm>
            <a:off x="355834" y="5288039"/>
            <a:ext cx="11520000" cy="13327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3600" dirty="0"/>
          </a:p>
        </p:txBody>
      </p:sp>
      <p:sp>
        <p:nvSpPr>
          <p:cNvPr id="5" name="CaixaDeTexto 4">
            <a:extLst>
              <a:ext uri="{FF2B5EF4-FFF2-40B4-BE49-F238E27FC236}">
                <a16:creationId xmlns:a16="http://schemas.microsoft.com/office/drawing/2014/main" id="{45C8C34C-C74D-8826-B709-E133F918CEB9}"/>
              </a:ext>
            </a:extLst>
          </p:cNvPr>
          <p:cNvSpPr txBox="1"/>
          <p:nvPr/>
        </p:nvSpPr>
        <p:spPr>
          <a:xfrm>
            <a:off x="2357007" y="5326856"/>
            <a:ext cx="2164079"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1) Vetor</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é a estrutura mais básica, pois possui uma dimensão, e guarda objetos da mesma classe: </a:t>
            </a:r>
          </a:p>
        </p:txBody>
      </p:sp>
      <p:sp>
        <p:nvSpPr>
          <p:cNvPr id="6" name="CaixaDeTexto 5">
            <a:extLst>
              <a:ext uri="{FF2B5EF4-FFF2-40B4-BE49-F238E27FC236}">
                <a16:creationId xmlns:a16="http://schemas.microsoft.com/office/drawing/2014/main" id="{FA9355C1-749E-2355-4C55-83D56C6494F4}"/>
              </a:ext>
            </a:extLst>
          </p:cNvPr>
          <p:cNvSpPr txBox="1"/>
          <p:nvPr/>
        </p:nvSpPr>
        <p:spPr>
          <a:xfrm>
            <a:off x="355834" y="4955199"/>
            <a:ext cx="11520000" cy="369332"/>
          </a:xfrm>
          <a:prstGeom prst="rect">
            <a:avLst/>
          </a:prstGeom>
          <a:solidFill>
            <a:schemeClr val="bg2"/>
          </a:solid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b="1" dirty="0">
                <a:solidFill>
                  <a:schemeClr val="tx1">
                    <a:lumMod val="65000"/>
                    <a:lumOff val="35000"/>
                  </a:schemeClr>
                </a:solidFill>
                <a:latin typeface="Calibri" panose="020F0502020204030204"/>
              </a:rPr>
              <a:t>Estruturas de </a:t>
            </a:r>
            <a:r>
              <a:rPr kumimoji="0" lang="pt-BR" b="1" i="0" u="none" strike="noStrike" kern="1200" cap="none" spc="0" normalizeH="0" baseline="0" noProof="0" dirty="0">
                <a:ln>
                  <a:noFill/>
                </a:ln>
                <a:solidFill>
                  <a:schemeClr val="tx1">
                    <a:lumMod val="65000"/>
                    <a:lumOff val="35000"/>
                  </a:schemeClr>
                </a:solidFill>
                <a:effectLst/>
                <a:uLnTx/>
                <a:uFillTx/>
                <a:latin typeface="Calibri" panose="020F0502020204030204"/>
                <a:ea typeface="+mn-ea"/>
                <a:cs typeface="+mn-cs"/>
              </a:rPr>
              <a:t>Dados no R</a:t>
            </a:r>
          </a:p>
        </p:txBody>
      </p:sp>
      <p:grpSp>
        <p:nvGrpSpPr>
          <p:cNvPr id="7" name="Agrupar 6">
            <a:extLst>
              <a:ext uri="{FF2B5EF4-FFF2-40B4-BE49-F238E27FC236}">
                <a16:creationId xmlns:a16="http://schemas.microsoft.com/office/drawing/2014/main" id="{F457C72F-5E0B-4129-8422-D5C5893B1C16}"/>
              </a:ext>
            </a:extLst>
          </p:cNvPr>
          <p:cNvGrpSpPr/>
          <p:nvPr/>
        </p:nvGrpSpPr>
        <p:grpSpPr>
          <a:xfrm>
            <a:off x="4091947" y="6025064"/>
            <a:ext cx="914766" cy="139397"/>
            <a:chOff x="4421746" y="6149474"/>
            <a:chExt cx="914766" cy="139397"/>
          </a:xfrm>
        </p:grpSpPr>
        <p:sp>
          <p:nvSpPr>
            <p:cNvPr id="10" name="Retângulo 9">
              <a:extLst>
                <a:ext uri="{FF2B5EF4-FFF2-40B4-BE49-F238E27FC236}">
                  <a16:creationId xmlns:a16="http://schemas.microsoft.com/office/drawing/2014/main" id="{DE23C847-C62E-0C9F-75F6-7CB4F218151B}"/>
                </a:ext>
              </a:extLst>
            </p:cNvPr>
            <p:cNvSpPr/>
            <p:nvPr/>
          </p:nvSpPr>
          <p:spPr>
            <a:xfrm>
              <a:off x="4421746"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3571E60B-6095-54B2-5CEA-AE112BBBF609}"/>
                </a:ext>
              </a:extLst>
            </p:cNvPr>
            <p:cNvSpPr/>
            <p:nvPr/>
          </p:nvSpPr>
          <p:spPr>
            <a:xfrm>
              <a:off x="4742222"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812A6C13-867A-5B27-A0EF-44EE75177CC4}"/>
                </a:ext>
              </a:extLst>
            </p:cNvPr>
            <p:cNvSpPr/>
            <p:nvPr/>
          </p:nvSpPr>
          <p:spPr>
            <a:xfrm>
              <a:off x="5062698" y="614947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 name="Agrupar 13">
            <a:extLst>
              <a:ext uri="{FF2B5EF4-FFF2-40B4-BE49-F238E27FC236}">
                <a16:creationId xmlns:a16="http://schemas.microsoft.com/office/drawing/2014/main" id="{C369047B-D1CA-3158-1A9D-9D4A5F7FC958}"/>
              </a:ext>
            </a:extLst>
          </p:cNvPr>
          <p:cNvGrpSpPr/>
          <p:nvPr/>
        </p:nvGrpSpPr>
        <p:grpSpPr>
          <a:xfrm>
            <a:off x="7473111" y="5680402"/>
            <a:ext cx="975510" cy="681860"/>
            <a:chOff x="8416096" y="5709837"/>
            <a:chExt cx="975510" cy="681860"/>
          </a:xfrm>
        </p:grpSpPr>
        <p:sp>
          <p:nvSpPr>
            <p:cNvPr id="21" name="Retângulo 20">
              <a:extLst>
                <a:ext uri="{FF2B5EF4-FFF2-40B4-BE49-F238E27FC236}">
                  <a16:creationId xmlns:a16="http://schemas.microsoft.com/office/drawing/2014/main" id="{1D36BE52-DDDE-C590-C69D-13DFF9140990}"/>
                </a:ext>
              </a:extLst>
            </p:cNvPr>
            <p:cNvSpPr/>
            <p:nvPr/>
          </p:nvSpPr>
          <p:spPr>
            <a:xfrm>
              <a:off x="8416096" y="5709837"/>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246F06C8-1327-8016-260A-440BC0EC405F}"/>
                </a:ext>
              </a:extLst>
            </p:cNvPr>
            <p:cNvSpPr/>
            <p:nvPr/>
          </p:nvSpPr>
          <p:spPr>
            <a:xfrm>
              <a:off x="8416096" y="5899125"/>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472304B8-06FE-7976-C1CF-032502C3B8BA}"/>
                </a:ext>
              </a:extLst>
            </p:cNvPr>
            <p:cNvSpPr/>
            <p:nvPr/>
          </p:nvSpPr>
          <p:spPr>
            <a:xfrm>
              <a:off x="8416096" y="6075713"/>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2FBAA11A-679A-A036-1316-DB2ECDA3C78E}"/>
                </a:ext>
              </a:extLst>
            </p:cNvPr>
            <p:cNvSpPr/>
            <p:nvPr/>
          </p:nvSpPr>
          <p:spPr>
            <a:xfrm>
              <a:off x="8416096" y="6252300"/>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77852BAA-658A-CD03-86AF-83208EFD86B0}"/>
                </a:ext>
              </a:extLst>
            </p:cNvPr>
            <p:cNvSpPr/>
            <p:nvPr/>
          </p:nvSpPr>
          <p:spPr>
            <a:xfrm>
              <a:off x="8771696" y="5709837"/>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tângulo 29">
              <a:extLst>
                <a:ext uri="{FF2B5EF4-FFF2-40B4-BE49-F238E27FC236}">
                  <a16:creationId xmlns:a16="http://schemas.microsoft.com/office/drawing/2014/main" id="{1861BC3B-8C9C-1E6A-5BCA-49B0FF8F75CB}"/>
                </a:ext>
              </a:extLst>
            </p:cNvPr>
            <p:cNvSpPr/>
            <p:nvPr/>
          </p:nvSpPr>
          <p:spPr>
            <a:xfrm>
              <a:off x="8771696" y="5899125"/>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tângulo 30">
              <a:extLst>
                <a:ext uri="{FF2B5EF4-FFF2-40B4-BE49-F238E27FC236}">
                  <a16:creationId xmlns:a16="http://schemas.microsoft.com/office/drawing/2014/main" id="{13F28345-C251-30C3-DB4D-7B3C7C7698D0}"/>
                </a:ext>
              </a:extLst>
            </p:cNvPr>
            <p:cNvSpPr/>
            <p:nvPr/>
          </p:nvSpPr>
          <p:spPr>
            <a:xfrm>
              <a:off x="8771696" y="607571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a:extLst>
                <a:ext uri="{FF2B5EF4-FFF2-40B4-BE49-F238E27FC236}">
                  <a16:creationId xmlns:a16="http://schemas.microsoft.com/office/drawing/2014/main" id="{0F190010-6FB6-D378-52E9-E130ADF3E5AD}"/>
                </a:ext>
              </a:extLst>
            </p:cNvPr>
            <p:cNvSpPr/>
            <p:nvPr/>
          </p:nvSpPr>
          <p:spPr>
            <a:xfrm>
              <a:off x="8771696" y="625230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a:extLst>
                <a:ext uri="{FF2B5EF4-FFF2-40B4-BE49-F238E27FC236}">
                  <a16:creationId xmlns:a16="http://schemas.microsoft.com/office/drawing/2014/main" id="{95862CD1-BFF9-0D41-69F1-2F3D617265C8}"/>
                </a:ext>
              </a:extLst>
            </p:cNvPr>
            <p:cNvSpPr/>
            <p:nvPr/>
          </p:nvSpPr>
          <p:spPr>
            <a:xfrm>
              <a:off x="9117792" y="5709837"/>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tângulo 33">
              <a:extLst>
                <a:ext uri="{FF2B5EF4-FFF2-40B4-BE49-F238E27FC236}">
                  <a16:creationId xmlns:a16="http://schemas.microsoft.com/office/drawing/2014/main" id="{33ED1EAE-5A55-B761-AFF3-B23922F8DCC5}"/>
                </a:ext>
              </a:extLst>
            </p:cNvPr>
            <p:cNvSpPr/>
            <p:nvPr/>
          </p:nvSpPr>
          <p:spPr>
            <a:xfrm>
              <a:off x="9117792" y="589912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F15359B4-81E2-7D4E-6198-D834A1913986}"/>
                </a:ext>
              </a:extLst>
            </p:cNvPr>
            <p:cNvSpPr/>
            <p:nvPr/>
          </p:nvSpPr>
          <p:spPr>
            <a:xfrm>
              <a:off x="9117792" y="6075713"/>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ED32D159-1D36-FF99-8CB9-5F95CD4C29F0}"/>
                </a:ext>
              </a:extLst>
            </p:cNvPr>
            <p:cNvSpPr/>
            <p:nvPr/>
          </p:nvSpPr>
          <p:spPr>
            <a:xfrm>
              <a:off x="9117792" y="6252300"/>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44" name="CaixaDeTexto 43">
            <a:extLst>
              <a:ext uri="{FF2B5EF4-FFF2-40B4-BE49-F238E27FC236}">
                <a16:creationId xmlns:a16="http://schemas.microsoft.com/office/drawing/2014/main" id="{6A22105C-B2E3-7962-C249-D2CFACF9A94B}"/>
              </a:ext>
            </a:extLst>
          </p:cNvPr>
          <p:cNvSpPr txBox="1"/>
          <p:nvPr/>
        </p:nvSpPr>
        <p:spPr>
          <a:xfrm>
            <a:off x="417072" y="5326856"/>
            <a:ext cx="1921296"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Existem diferentes maneiras de organizar dados no R, sendo as três principais:</a:t>
            </a:r>
          </a:p>
        </p:txBody>
      </p:sp>
      <p:sp>
        <p:nvSpPr>
          <p:cNvPr id="45" name="CaixaDeTexto 44">
            <a:extLst>
              <a:ext uri="{FF2B5EF4-FFF2-40B4-BE49-F238E27FC236}">
                <a16:creationId xmlns:a16="http://schemas.microsoft.com/office/drawing/2014/main" id="{00F71D14-39D8-EF6C-E454-6A12D54F46CD}"/>
              </a:ext>
            </a:extLst>
          </p:cNvPr>
          <p:cNvSpPr txBox="1"/>
          <p:nvPr/>
        </p:nvSpPr>
        <p:spPr>
          <a:xfrm>
            <a:off x="5265683" y="5326856"/>
            <a:ext cx="218370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kumimoji="0" lang="pt-BR" sz="1600" b="1" i="0" u="none" strike="noStrike" kern="1200" cap="none" spc="0" normalizeH="0" baseline="0" noProof="0" dirty="0">
                <a:ln>
                  <a:noFill/>
                </a:ln>
                <a:solidFill>
                  <a:srgbClr val="313235"/>
                </a:solidFill>
                <a:effectLst/>
                <a:uLnTx/>
                <a:uFillTx/>
                <a:latin typeface="Calibri" panose="020F0502020204030204"/>
                <a:ea typeface="+mn-ea"/>
                <a:cs typeface="+mn-cs"/>
              </a:rPr>
              <a:t>2) Data Frames </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(ou </a:t>
            </a:r>
            <a:r>
              <a:rPr kumimoji="0" lang="pt-BR" sz="1600" b="1" i="0" u="none" strike="noStrike" kern="1200" cap="none" spc="0" normalizeH="0" baseline="0" noProof="0" dirty="0" err="1">
                <a:ln>
                  <a:noFill/>
                </a:ln>
                <a:solidFill>
                  <a:srgbClr val="313235"/>
                </a:solidFill>
                <a:effectLst/>
                <a:uLnTx/>
                <a:uFillTx/>
                <a:latin typeface="Calibri" panose="020F0502020204030204"/>
                <a:ea typeface="+mn-ea"/>
                <a:cs typeface="+mn-cs"/>
              </a:rPr>
              <a:t>tibbles</a:t>
            </a:r>
            <a:r>
              <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rPr>
              <a:t>), possuem duas dimensões, e para cada coluna podemos ter uma classe especifica:</a:t>
            </a:r>
          </a:p>
        </p:txBody>
      </p:sp>
      <p:sp>
        <p:nvSpPr>
          <p:cNvPr id="46" name="CaixaDeTexto 45">
            <a:extLst>
              <a:ext uri="{FF2B5EF4-FFF2-40B4-BE49-F238E27FC236}">
                <a16:creationId xmlns:a16="http://schemas.microsoft.com/office/drawing/2014/main" id="{C97EE1CC-7F69-A7F2-12E4-CD95B9BEEDD3}"/>
              </a:ext>
            </a:extLst>
          </p:cNvPr>
          <p:cNvSpPr txBox="1"/>
          <p:nvPr/>
        </p:nvSpPr>
        <p:spPr>
          <a:xfrm>
            <a:off x="8732094" y="5326856"/>
            <a:ext cx="1759663" cy="1323439"/>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3) Listas</a:t>
            </a:r>
            <a:r>
              <a:rPr lang="pt-BR" sz="1600" dirty="0">
                <a:solidFill>
                  <a:srgbClr val="313235"/>
                </a:solidFill>
                <a:latin typeface="Calibri" panose="020F0502020204030204"/>
              </a:rPr>
              <a:t>: estrutura mais complexa, que permite elementos de diferentes classes</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56" name="Retângulo 55">
            <a:extLst>
              <a:ext uri="{FF2B5EF4-FFF2-40B4-BE49-F238E27FC236}">
                <a16:creationId xmlns:a16="http://schemas.microsoft.com/office/drawing/2014/main" id="{9D8B8BBB-5282-FED6-9049-410B44E481D6}"/>
              </a:ext>
            </a:extLst>
          </p:cNvPr>
          <p:cNvSpPr/>
          <p:nvPr/>
        </p:nvSpPr>
        <p:spPr>
          <a:xfrm>
            <a:off x="10660796" y="6017126"/>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11B5686D-FE2C-0051-A644-C3F0F4369145}"/>
              </a:ext>
            </a:extLst>
          </p:cNvPr>
          <p:cNvSpPr/>
          <p:nvPr/>
        </p:nvSpPr>
        <p:spPr>
          <a:xfrm>
            <a:off x="10660796" y="6206414"/>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61547A9C-4DA3-9722-BFD9-5DAA380F2178}"/>
              </a:ext>
            </a:extLst>
          </p:cNvPr>
          <p:cNvSpPr/>
          <p:nvPr/>
        </p:nvSpPr>
        <p:spPr>
          <a:xfrm>
            <a:off x="10660796" y="6383002"/>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991F3CF7-6702-F605-3A95-253140356D48}"/>
              </a:ext>
            </a:extLst>
          </p:cNvPr>
          <p:cNvSpPr/>
          <p:nvPr/>
        </p:nvSpPr>
        <p:spPr>
          <a:xfrm>
            <a:off x="11016396" y="6017126"/>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52B35FBA-A106-7628-B737-FC7A8238D915}"/>
              </a:ext>
            </a:extLst>
          </p:cNvPr>
          <p:cNvSpPr/>
          <p:nvPr/>
        </p:nvSpPr>
        <p:spPr>
          <a:xfrm>
            <a:off x="11016396" y="6206414"/>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6CCD9A3F-5BD8-A909-E8C9-BC55E9FB29A9}"/>
              </a:ext>
            </a:extLst>
          </p:cNvPr>
          <p:cNvSpPr/>
          <p:nvPr/>
        </p:nvSpPr>
        <p:spPr>
          <a:xfrm>
            <a:off x="11016396" y="6383002"/>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8C4819CA-33AA-39B9-1019-CABEFF7D5CE2}"/>
              </a:ext>
            </a:extLst>
          </p:cNvPr>
          <p:cNvSpPr/>
          <p:nvPr/>
        </p:nvSpPr>
        <p:spPr>
          <a:xfrm>
            <a:off x="11362492" y="6017126"/>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BF6359A4-F94F-DCA3-3754-871A7CD72297}"/>
              </a:ext>
            </a:extLst>
          </p:cNvPr>
          <p:cNvSpPr/>
          <p:nvPr/>
        </p:nvSpPr>
        <p:spPr>
          <a:xfrm>
            <a:off x="11362492" y="6206414"/>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B9E333E5-1720-720C-99CD-05C5BE5D03C1}"/>
              </a:ext>
            </a:extLst>
          </p:cNvPr>
          <p:cNvSpPr/>
          <p:nvPr/>
        </p:nvSpPr>
        <p:spPr>
          <a:xfrm>
            <a:off x="11362492" y="638300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5BF6F456-37D7-16B8-A2BD-446C0C891169}"/>
              </a:ext>
            </a:extLst>
          </p:cNvPr>
          <p:cNvSpPr/>
          <p:nvPr/>
        </p:nvSpPr>
        <p:spPr>
          <a:xfrm>
            <a:off x="10655479" y="5735875"/>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0BA304CA-AAF2-BDF7-46EC-DAFF63ECCD8A}"/>
              </a:ext>
            </a:extLst>
          </p:cNvPr>
          <p:cNvSpPr/>
          <p:nvPr/>
        </p:nvSpPr>
        <p:spPr>
          <a:xfrm>
            <a:off x="11003281" y="5737572"/>
            <a:ext cx="273814" cy="139397"/>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467599D6-BB7A-1422-85BD-2C94D82BE686}"/>
              </a:ext>
            </a:extLst>
          </p:cNvPr>
          <p:cNvSpPr/>
          <p:nvPr/>
        </p:nvSpPr>
        <p:spPr>
          <a:xfrm>
            <a:off x="10657979" y="5483543"/>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tângulo 70">
            <a:extLst>
              <a:ext uri="{FF2B5EF4-FFF2-40B4-BE49-F238E27FC236}">
                <a16:creationId xmlns:a16="http://schemas.microsoft.com/office/drawing/2014/main" id="{9C9D25EC-36BB-666D-92CA-278AF45E0EBD}"/>
              </a:ext>
            </a:extLst>
          </p:cNvPr>
          <p:cNvSpPr/>
          <p:nvPr/>
        </p:nvSpPr>
        <p:spPr>
          <a:xfrm>
            <a:off x="10975801" y="5485240"/>
            <a:ext cx="273814" cy="13939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FA108D08-4C1A-921B-0A56-C855E1B0A3C1}"/>
              </a:ext>
            </a:extLst>
          </p:cNvPr>
          <p:cNvSpPr/>
          <p:nvPr/>
        </p:nvSpPr>
        <p:spPr>
          <a:xfrm>
            <a:off x="11353051" y="5742571"/>
            <a:ext cx="273814" cy="139397"/>
          </a:xfrm>
          <a:prstGeom prst="rect">
            <a:avLst/>
          </a:prstGeom>
          <a:solidFill>
            <a:srgbClr val="0077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aixaDeTexto 75">
            <a:extLst>
              <a:ext uri="{FF2B5EF4-FFF2-40B4-BE49-F238E27FC236}">
                <a16:creationId xmlns:a16="http://schemas.microsoft.com/office/drawing/2014/main" id="{86F06773-3E18-7F53-7F39-35AB90DABC36}"/>
              </a:ext>
            </a:extLst>
          </p:cNvPr>
          <p:cNvSpPr txBox="1"/>
          <p:nvPr/>
        </p:nvSpPr>
        <p:spPr>
          <a:xfrm>
            <a:off x="10441399" y="591416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79" name="CaixaDeTexto 78">
            <a:extLst>
              <a:ext uri="{FF2B5EF4-FFF2-40B4-BE49-F238E27FC236}">
                <a16:creationId xmlns:a16="http://schemas.microsoft.com/office/drawing/2014/main" id="{E48BF6E2-6C52-64D6-091F-6AC3700C565D}"/>
              </a:ext>
            </a:extLst>
          </p:cNvPr>
          <p:cNvSpPr txBox="1"/>
          <p:nvPr/>
        </p:nvSpPr>
        <p:spPr>
          <a:xfrm>
            <a:off x="10429755" y="5631512"/>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
        <p:nvSpPr>
          <p:cNvPr id="80" name="CaixaDeTexto 79">
            <a:extLst>
              <a:ext uri="{FF2B5EF4-FFF2-40B4-BE49-F238E27FC236}">
                <a16:creationId xmlns:a16="http://schemas.microsoft.com/office/drawing/2014/main" id="{8AEDABE4-66BC-E48C-C761-732DF245030F}"/>
              </a:ext>
            </a:extLst>
          </p:cNvPr>
          <p:cNvSpPr txBox="1"/>
          <p:nvPr/>
        </p:nvSpPr>
        <p:spPr>
          <a:xfrm>
            <a:off x="10428207" y="5361840"/>
            <a:ext cx="1484794" cy="338554"/>
          </a:xfrm>
          <a:prstGeom prst="rect">
            <a:avLst/>
          </a:prstGeom>
          <a:noFill/>
        </p:spPr>
        <p:txBody>
          <a:bodyPr wrap="square" rtlCol="0">
            <a:spAutoFit/>
          </a:bodyPr>
          <a:lstStyle/>
          <a:p>
            <a:pPr marL="0" marR="0" lvl="0" indent="0" defTabSz="913854" rtl="0" eaLnBrk="1" fontAlgn="auto" latinLnBrk="0" hangingPunct="1">
              <a:lnSpc>
                <a:spcPct val="100000"/>
              </a:lnSpc>
              <a:spcBef>
                <a:spcPts val="0"/>
              </a:spcBef>
              <a:spcAft>
                <a:spcPts val="0"/>
              </a:spcAft>
              <a:buClrTx/>
              <a:buSzTx/>
              <a:buFontTx/>
              <a:buNone/>
              <a:tabLst/>
              <a:defRPr/>
            </a:pPr>
            <a:r>
              <a:rPr lang="pt-BR" sz="1600" b="1" dirty="0">
                <a:solidFill>
                  <a:srgbClr val="313235"/>
                </a:solidFill>
                <a:latin typeface="Calibri" panose="020F0502020204030204"/>
              </a:rPr>
              <a:t>[                        ] </a:t>
            </a:r>
            <a:endParaRPr kumimoji="0" lang="pt-BR" sz="1600" i="0" u="none" strike="noStrike" kern="1200" cap="none" spc="0" normalizeH="0" baseline="0" noProof="0" dirty="0">
              <a:ln>
                <a:noFill/>
              </a:ln>
              <a:solidFill>
                <a:srgbClr val="313235"/>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429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a:extLst>
              <a:ext uri="{FF2B5EF4-FFF2-40B4-BE49-F238E27FC236}">
                <a16:creationId xmlns:a16="http://schemas.microsoft.com/office/drawing/2014/main" id="{7DAE21EC-E07F-731A-C377-D9BFC10FEE1A}"/>
              </a:ext>
            </a:extLst>
          </p:cNvPr>
          <p:cNvSpPr/>
          <p:nvPr/>
        </p:nvSpPr>
        <p:spPr>
          <a:xfrm>
            <a:off x="546484" y="2873194"/>
            <a:ext cx="4276173" cy="180734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4" descr="DIY de Unicórnio Volta às Aulas | Unicornios fofos, Imagem de unicornio,  Unicornios fofinhos">
            <a:extLst>
              <a:ext uri="{FF2B5EF4-FFF2-40B4-BE49-F238E27FC236}">
                <a16:creationId xmlns:a16="http://schemas.microsoft.com/office/drawing/2014/main" id="{F4BE2405-E398-475D-1E0D-A3E0AE6C2544}"/>
              </a:ext>
            </a:extLst>
          </p:cNvPr>
          <p:cNvPicPr>
            <a:picLocks noChangeAspect="1" noChangeArrowheads="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9250" b="92750" l="10000" r="92500">
                        <a14:foregroundMark x1="66071" y1="49750" x2="48571" y2="55750"/>
                        <a14:foregroundMark x1="48571" y1="55750" x2="34286" y2="45500"/>
                        <a14:foregroundMark x1="34286" y1="45500" x2="34286" y2="36250"/>
                        <a14:foregroundMark x1="43571" y1="35750" x2="32857" y2="48750"/>
                        <a14:foregroundMark x1="32857" y1="48750" x2="45714" y2="57500"/>
                        <a14:foregroundMark x1="45714" y1="57500" x2="64286" y2="54250"/>
                        <a14:foregroundMark x1="64286" y1="54250" x2="61429" y2="40500"/>
                        <a14:foregroundMark x1="61429" y1="40500" x2="47857" y2="34250"/>
                        <a14:foregroundMark x1="42857" y1="52250" x2="32143" y2="64250"/>
                        <a14:foregroundMark x1="32143" y1="64250" x2="32857" y2="77250"/>
                        <a14:foregroundMark x1="32857" y1="77250" x2="48214" y2="85000"/>
                        <a14:foregroundMark x1="48214" y1="85000" x2="66786" y2="82750"/>
                        <a14:foregroundMark x1="66786" y1="82750" x2="65357" y2="68750"/>
                        <a14:foregroundMark x1="65357" y1="68750" x2="50357" y2="48250"/>
                        <a14:foregroundMark x1="66429" y1="82000" x2="83571" y2="88750"/>
                        <a14:foregroundMark x1="83571" y1="88750" x2="68214" y2="51500"/>
                        <a14:foregroundMark x1="68214" y1="51500" x2="69286" y2="37250"/>
                        <a14:foregroundMark x1="69286" y1="37250" x2="66071" y2="44500"/>
                        <a14:foregroundMark x1="67143" y1="43000" x2="62500" y2="30000"/>
                        <a14:foregroundMark x1="62500" y1="30000" x2="72857" y2="19500"/>
                        <a14:foregroundMark x1="72857" y1="19500" x2="59643" y2="28250"/>
                        <a14:foregroundMark x1="59643" y1="28250" x2="59643" y2="30500"/>
                        <a14:foregroundMark x1="28571" y1="32500" x2="20000" y2="21250"/>
                        <a14:foregroundMark x1="20000" y1="21250" x2="25714" y2="31750"/>
                        <a14:foregroundMark x1="17857" y1="22000" x2="21429" y2="24250"/>
                        <a14:foregroundMark x1="18929" y1="23500" x2="20357" y2="23750"/>
                        <a14:foregroundMark x1="18214" y1="24500" x2="19286" y2="26000"/>
                        <a14:foregroundMark x1="29643" y1="33500" x2="27500" y2="47750"/>
                        <a14:foregroundMark x1="27500" y1="47750" x2="36786" y2="36500"/>
                        <a14:foregroundMark x1="36786" y1="36500" x2="33929" y2="36250"/>
                        <a14:foregroundMark x1="31071" y1="69500" x2="16071" y2="77000"/>
                        <a14:foregroundMark x1="16071" y1="77000" x2="26429" y2="87250"/>
                        <a14:foregroundMark x1="26429" y1="87250" x2="43929" y2="82250"/>
                        <a14:foregroundMark x1="43929" y1="82250" x2="36071" y2="72500"/>
                        <a14:foregroundMark x1="42857" y1="88750" x2="62143" y2="92750"/>
                        <a14:foregroundMark x1="62143" y1="92750" x2="46071" y2="87500"/>
                        <a14:foregroundMark x1="80357" y1="92000" x2="83214" y2="83000"/>
                        <a14:foregroundMark x1="78929" y1="93500" x2="86786" y2="82250"/>
                        <a14:foregroundMark x1="86786" y1="82250" x2="82143" y2="80500"/>
                        <a14:foregroundMark x1="12500" y1="80500" x2="16786" y2="90250"/>
                        <a14:foregroundMark x1="12500" y1="79000" x2="10714" y2="91500"/>
                        <a14:foregroundMark x1="10714" y1="91500" x2="12500" y2="92000"/>
                        <a14:foregroundMark x1="88571" y1="91750" x2="87857" y2="83000"/>
                        <a14:foregroundMark x1="39643" y1="12250" x2="43571" y2="14000"/>
                        <a14:foregroundMark x1="41786" y1="10000" x2="42857" y2="10250"/>
                        <a14:foregroundMark x1="40714" y1="11000" x2="43929" y2="11000"/>
                        <a14:foregroundMark x1="42500" y1="9250" x2="42500" y2="9500"/>
                        <a14:foregroundMark x1="90714" y1="82250" x2="92500" y2="89000"/>
                        <a14:foregroundMark x1="10714" y1="90500" x2="23214" y2="90500"/>
                        <a14:foregroundMark x1="17857" y1="24500" x2="20357" y2="28250"/>
                        <a14:foregroundMark x1="11429" y1="90500" x2="21786" y2="91750"/>
                        <a14:foregroundMark x1="20714" y1="92500" x2="14643" y2="92000"/>
                      </a14:backgroundRemoval>
                    </a14:imgEffect>
                  </a14:imgLayer>
                </a14:imgProps>
              </a:ext>
              <a:ext uri="{28A0092B-C50C-407E-A947-70E740481C1C}">
                <a14:useLocalDpi xmlns:a14="http://schemas.microsoft.com/office/drawing/2010/main" val="0"/>
              </a:ext>
            </a:extLst>
          </a:blip>
          <a:srcRect l="4436" t="2828" r="5064" b="3198"/>
          <a:stretch/>
        </p:blipFill>
        <p:spPr bwMode="auto">
          <a:xfrm>
            <a:off x="582384" y="3285880"/>
            <a:ext cx="920907" cy="1366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Gráfico 17">
            <a:extLst>
              <a:ext uri="{FF2B5EF4-FFF2-40B4-BE49-F238E27FC236}">
                <a16:creationId xmlns:a16="http://schemas.microsoft.com/office/drawing/2014/main" id="{C4E94009-2735-D98C-ED28-B0F8D9E302B3}"/>
              </a:ext>
            </a:extLst>
          </p:cNvPr>
          <p:cNvGraphicFramePr/>
          <p:nvPr>
            <p:extLst>
              <p:ext uri="{D42A27DB-BD31-4B8C-83A1-F6EECF244321}">
                <p14:modId xmlns:p14="http://schemas.microsoft.com/office/powerpoint/2010/main" val="2696273128"/>
              </p:ext>
            </p:extLst>
          </p:nvPr>
        </p:nvGraphicFramePr>
        <p:xfrm>
          <a:off x="1708920" y="2932188"/>
          <a:ext cx="3178326" cy="2231018"/>
        </p:xfrm>
        <a:graphic>
          <a:graphicData uri="http://schemas.openxmlformats.org/drawingml/2006/chart">
            <c:chart xmlns:c="http://schemas.openxmlformats.org/drawingml/2006/chart" xmlns:r="http://schemas.openxmlformats.org/officeDocument/2006/relationships" r:id="rId7"/>
          </a:graphicData>
        </a:graphic>
      </p:graphicFrame>
      <p:sp>
        <p:nvSpPr>
          <p:cNvPr id="3" name="Retângulo 2">
            <a:extLst>
              <a:ext uri="{FF2B5EF4-FFF2-40B4-BE49-F238E27FC236}">
                <a16:creationId xmlns:a16="http://schemas.microsoft.com/office/drawing/2014/main" id="{B0000373-EE7F-4274-9CA0-B251D3C35B8B}"/>
              </a:ext>
            </a:extLst>
          </p:cNvPr>
          <p:cNvSpPr/>
          <p:nvPr/>
        </p:nvSpPr>
        <p:spPr>
          <a:xfrm>
            <a:off x="1230037" y="1669539"/>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Passar para português</a:t>
            </a:r>
          </a:p>
        </p:txBody>
      </p:sp>
    </p:spTree>
    <p:extLst>
      <p:ext uri="{BB962C8B-B14F-4D97-AF65-F5344CB8AC3E}">
        <p14:creationId xmlns:p14="http://schemas.microsoft.com/office/powerpoint/2010/main" val="10999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8" grpId="0" animBg="1"/>
      <p:bldP spid="9" grpId="0" animBg="1"/>
      <p:bldP spid="10" grpId="0" animBg="1"/>
      <p:bldP spid="11" grpId="0"/>
      <p:bldP spid="12" grpId="0"/>
      <p:bldP spid="13" grpId="0"/>
      <p:bldP spid="16" grpId="0" animBg="1"/>
      <p:bldGraphic spid="18"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080415" y="4762500"/>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nspection, Comparison and Visualisation of Data Frames ...">
            <a:extLst>
              <a:ext uri="{FF2B5EF4-FFF2-40B4-BE49-F238E27FC236}">
                <a16:creationId xmlns:a16="http://schemas.microsoft.com/office/drawing/2014/main" id="{90D77758-8CFB-415F-1A4A-86D4125367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08E086D7-290E-4727-9F01-FEB7A71CC9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51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Objetivos</a:t>
            </a:r>
            <a:r>
              <a:rPr lang="en-US" dirty="0"/>
              <a:t> de </a:t>
            </a:r>
            <a:r>
              <a:rPr lang="en-US" dirty="0" err="1"/>
              <a:t>Resumo</a:t>
            </a:r>
            <a:r>
              <a:rPr lang="en-US" dirty="0"/>
              <a:t> </a:t>
            </a:r>
          </a:p>
        </p:txBody>
      </p:sp>
      <p:sp>
        <p:nvSpPr>
          <p:cNvPr id="5" name="CaixaDeTexto 4">
            <a:extLst>
              <a:ext uri="{FF2B5EF4-FFF2-40B4-BE49-F238E27FC236}">
                <a16:creationId xmlns:a16="http://schemas.microsoft.com/office/drawing/2014/main" id="{C81DE5D6-0836-602B-C4BB-08E24C6603AF}"/>
              </a:ext>
            </a:extLst>
          </p:cNvPr>
          <p:cNvSpPr txBox="1"/>
          <p:nvPr/>
        </p:nvSpPr>
        <p:spPr>
          <a:xfrm>
            <a:off x="546100" y="2071659"/>
            <a:ext cx="11645900" cy="3939540"/>
          </a:xfrm>
          <a:prstGeom prst="rect">
            <a:avLst/>
          </a:prstGeom>
          <a:noFill/>
        </p:spPr>
        <p:txBody>
          <a:bodyPr wrap="square" rtlCol="0">
            <a:spAutoFit/>
          </a:bodyPr>
          <a:lstStyle/>
          <a:p>
            <a:pPr>
              <a:buClr>
                <a:schemeClr val="accent6">
                  <a:lumMod val="75000"/>
                </a:schemeClr>
              </a:buClr>
            </a:pPr>
            <a:r>
              <a:rPr lang="pt-BR" sz="2200" b="1" dirty="0"/>
              <a:t>Propósitos de Sumarização: </a:t>
            </a:r>
          </a:p>
          <a:p>
            <a:pPr marL="642295" lvl="1" indent="-285750">
              <a:buClr>
                <a:schemeClr val="accent6">
                  <a:lumMod val="75000"/>
                </a:schemeClr>
              </a:buClr>
              <a:buFont typeface="Arial" panose="020B0604020202020204" pitchFamily="34" charset="0"/>
              <a:buChar char="•"/>
            </a:pPr>
            <a:r>
              <a:rPr lang="pt-BR" dirty="0"/>
              <a:t>Medidas de Posição/concentração: média, moda, mediana</a:t>
            </a:r>
          </a:p>
          <a:p>
            <a:pPr marL="642295" lvl="1" indent="-285750">
              <a:buClr>
                <a:schemeClr val="accent6">
                  <a:lumMod val="75000"/>
                </a:schemeClr>
              </a:buClr>
              <a:buFont typeface="Arial" panose="020B0604020202020204" pitchFamily="34" charset="0"/>
              <a:buChar char="•"/>
            </a:pPr>
            <a:r>
              <a:rPr lang="pt-BR" dirty="0"/>
              <a:t>Medidas de Ordenação (posição relativa): quartis/percentis, </a:t>
            </a:r>
            <a:r>
              <a:rPr lang="pt-BR" dirty="0" err="1"/>
              <a:t>máx</a:t>
            </a:r>
            <a:r>
              <a:rPr lang="pt-BR" dirty="0"/>
              <a:t>/ </a:t>
            </a:r>
            <a:r>
              <a:rPr lang="pt-BR" dirty="0" err="1"/>
              <a:t>mín</a:t>
            </a:r>
            <a:endParaRPr lang="pt-BR" dirty="0"/>
          </a:p>
          <a:p>
            <a:pPr marL="642295" lvl="1" indent="-285750">
              <a:buClr>
                <a:schemeClr val="accent6">
                  <a:lumMod val="75000"/>
                </a:schemeClr>
              </a:buClr>
              <a:buFont typeface="Arial" panose="020B0604020202020204" pitchFamily="34" charset="0"/>
              <a:buChar char="•"/>
            </a:pPr>
            <a:r>
              <a:rPr lang="pt-BR" dirty="0"/>
              <a:t>Medidas de Dispersão: variância (desvio padrão), amplitude, intervalo interquartil, coeficiente de variação</a:t>
            </a:r>
          </a:p>
          <a:p>
            <a:pPr marL="642295" lvl="1" indent="-285750">
              <a:buClr>
                <a:schemeClr val="accent6">
                  <a:lumMod val="75000"/>
                </a:schemeClr>
              </a:buClr>
              <a:buFont typeface="Arial" panose="020B0604020202020204" pitchFamily="34" charset="0"/>
              <a:buChar char="•"/>
            </a:pPr>
            <a:r>
              <a:rPr lang="pt-BR" dirty="0"/>
              <a:t>Medidas de Forma: </a:t>
            </a:r>
            <a:r>
              <a:rPr lang="pt-BR" dirty="0" err="1"/>
              <a:t>Kurtose</a:t>
            </a:r>
            <a:r>
              <a:rPr lang="pt-BR" dirty="0"/>
              <a:t> e assimetria</a:t>
            </a:r>
          </a:p>
          <a:p>
            <a:pPr marL="356545" lvl="1">
              <a:buClr>
                <a:schemeClr val="accent6">
                  <a:lumMod val="75000"/>
                </a:schemeClr>
              </a:buClr>
            </a:pPr>
            <a:endParaRPr lang="pt-BR" dirty="0"/>
          </a:p>
          <a:p>
            <a:pPr>
              <a:buClr>
                <a:schemeClr val="accent6">
                  <a:lumMod val="75000"/>
                </a:schemeClr>
              </a:buClr>
            </a:pPr>
            <a:endParaRPr lang="pt-BR" sz="2200" b="1" dirty="0"/>
          </a:p>
          <a:p>
            <a:pPr>
              <a:buClr>
                <a:schemeClr val="accent6">
                  <a:lumMod val="75000"/>
                </a:schemeClr>
              </a:buClr>
            </a:pPr>
            <a:endParaRPr lang="pt-BR" sz="2200" b="1" dirty="0"/>
          </a:p>
          <a:p>
            <a:pPr>
              <a:buClr>
                <a:schemeClr val="accent6">
                  <a:lumMod val="75000"/>
                </a:schemeClr>
              </a:buClr>
            </a:pPr>
            <a:r>
              <a:rPr lang="pt-BR" sz="2200" b="1" dirty="0"/>
              <a:t>Especificando a Distribuição de Frequência do Dado:</a:t>
            </a:r>
          </a:p>
          <a:p>
            <a:pPr marL="742950" lvl="1" indent="-285750">
              <a:buClr>
                <a:schemeClr val="accent6">
                  <a:lumMod val="75000"/>
                </a:schemeClr>
              </a:buClr>
              <a:buFont typeface="Arial" panose="020B0604020202020204" pitchFamily="34" charset="0"/>
              <a:buChar char="•"/>
            </a:pPr>
            <a:r>
              <a:rPr lang="pt-BR" dirty="0"/>
              <a:t>concentração</a:t>
            </a:r>
          </a:p>
          <a:p>
            <a:pPr marL="742950" lvl="1" indent="-285750">
              <a:buClr>
                <a:schemeClr val="accent6">
                  <a:lumMod val="75000"/>
                </a:schemeClr>
              </a:buClr>
              <a:buFont typeface="Arial" panose="020B0604020202020204" pitchFamily="34" charset="0"/>
              <a:buChar char="•"/>
            </a:pPr>
            <a:r>
              <a:rPr lang="pt-BR" dirty="0"/>
              <a:t>dispersão</a:t>
            </a:r>
          </a:p>
          <a:p>
            <a:pPr marL="742950" lvl="1" indent="-285750">
              <a:buClr>
                <a:schemeClr val="accent6">
                  <a:lumMod val="75000"/>
                </a:schemeClr>
              </a:buClr>
              <a:buFont typeface="Arial" panose="020B0604020202020204" pitchFamily="34" charset="0"/>
              <a:buChar char="•"/>
            </a:pPr>
            <a:r>
              <a:rPr lang="pt-BR" dirty="0"/>
              <a:t>outliers</a:t>
            </a:r>
          </a:p>
          <a:p>
            <a:pPr marL="742950" lvl="1" indent="-285750">
              <a:buClr>
                <a:schemeClr val="accent6">
                  <a:lumMod val="75000"/>
                </a:schemeClr>
              </a:buClr>
              <a:buFont typeface="Arial" panose="020B0604020202020204" pitchFamily="34" charset="0"/>
              <a:buChar char="•"/>
            </a:pPr>
            <a:r>
              <a:rPr lang="pt-BR" dirty="0"/>
              <a:t>forma</a:t>
            </a:r>
          </a:p>
        </p:txBody>
      </p:sp>
      <p:pic>
        <p:nvPicPr>
          <p:cNvPr id="8" name="Imagem 7">
            <a:extLst>
              <a:ext uri="{FF2B5EF4-FFF2-40B4-BE49-F238E27FC236}">
                <a16:creationId xmlns:a16="http://schemas.microsoft.com/office/drawing/2014/main" id="{A9A4D9EF-1FB6-9669-72FC-EB1878B3C2D5}"/>
              </a:ext>
            </a:extLst>
          </p:cNvPr>
          <p:cNvPicPr>
            <a:picLocks noChangeAspect="1"/>
          </p:cNvPicPr>
          <p:nvPr/>
        </p:nvPicPr>
        <p:blipFill>
          <a:blip r:embed="rId3"/>
          <a:stretch>
            <a:fillRect/>
          </a:stretch>
        </p:blipFill>
        <p:spPr>
          <a:xfrm>
            <a:off x="7913506" y="4505726"/>
            <a:ext cx="3168968" cy="1831135"/>
          </a:xfrm>
          <a:prstGeom prst="rect">
            <a:avLst/>
          </a:prstGeom>
        </p:spPr>
      </p:pic>
    </p:spTree>
    <p:extLst>
      <p:ext uri="{BB962C8B-B14F-4D97-AF65-F5344CB8AC3E}">
        <p14:creationId xmlns:p14="http://schemas.microsoft.com/office/powerpoint/2010/main" val="325536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vs. </a:t>
            </a:r>
            <a:r>
              <a:rPr lang="en-US" dirty="0" err="1"/>
              <a:t>Objetivos</a:t>
            </a:r>
            <a:endParaRPr lang="en-US" dirty="0"/>
          </a:p>
        </p:txBody>
      </p:sp>
      <p:sp>
        <p:nvSpPr>
          <p:cNvPr id="15" name="Retângulo: Cantos Arredondados 14">
            <a:extLst>
              <a:ext uri="{FF2B5EF4-FFF2-40B4-BE49-F238E27FC236}">
                <a16:creationId xmlns:a16="http://schemas.microsoft.com/office/drawing/2014/main" id="{E3ADE95B-2E0E-F99C-57B1-3EF8F5981D81}"/>
              </a:ext>
            </a:extLst>
          </p:cNvPr>
          <p:cNvSpPr/>
          <p:nvPr/>
        </p:nvSpPr>
        <p:spPr>
          <a:xfrm>
            <a:off x="721306" y="3822320"/>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inteiro</a:t>
            </a:r>
          </a:p>
        </p:txBody>
      </p:sp>
      <p:sp>
        <p:nvSpPr>
          <p:cNvPr id="16" name="Retângulo: Cantos Arredondados 15">
            <a:extLst>
              <a:ext uri="{FF2B5EF4-FFF2-40B4-BE49-F238E27FC236}">
                <a16:creationId xmlns:a16="http://schemas.microsoft.com/office/drawing/2014/main" id="{A389FC66-D5B4-C0EF-7DA7-66ACC885B3A8}"/>
              </a:ext>
            </a:extLst>
          </p:cNvPr>
          <p:cNvSpPr/>
          <p:nvPr/>
        </p:nvSpPr>
        <p:spPr>
          <a:xfrm>
            <a:off x="721306" y="257244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fator</a:t>
            </a:r>
          </a:p>
        </p:txBody>
      </p:sp>
      <p:sp>
        <p:nvSpPr>
          <p:cNvPr id="17" name="Retângulo: Cantos Arredondados 16">
            <a:extLst>
              <a:ext uri="{FF2B5EF4-FFF2-40B4-BE49-F238E27FC236}">
                <a16:creationId xmlns:a16="http://schemas.microsoft.com/office/drawing/2014/main" id="{34718A9F-FE80-5B1B-B32C-9890ABAE0527}"/>
              </a:ext>
            </a:extLst>
          </p:cNvPr>
          <p:cNvSpPr/>
          <p:nvPr/>
        </p:nvSpPr>
        <p:spPr>
          <a:xfrm>
            <a:off x="721306" y="424317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err="1">
                <a:ln>
                  <a:noFill/>
                </a:ln>
                <a:solidFill>
                  <a:prstClr val="white"/>
                </a:solidFill>
                <a:effectLst/>
                <a:uLnTx/>
                <a:uFillTx/>
                <a:latin typeface="Calibri" panose="020F0502020204030204"/>
                <a:ea typeface="+mn-ea"/>
                <a:cs typeface="+mn-cs"/>
              </a:rPr>
              <a:t>double</a:t>
            </a:r>
            <a:endPar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tângulo: Cantos Arredondados 17">
            <a:extLst>
              <a:ext uri="{FF2B5EF4-FFF2-40B4-BE49-F238E27FC236}">
                <a16:creationId xmlns:a16="http://schemas.microsoft.com/office/drawing/2014/main" id="{5D3C6992-64B3-7178-129E-3ED597FC0C5E}"/>
              </a:ext>
            </a:extLst>
          </p:cNvPr>
          <p:cNvSpPr/>
          <p:nvPr/>
        </p:nvSpPr>
        <p:spPr>
          <a:xfrm>
            <a:off x="1085181" y="292395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ordinal</a:t>
            </a:r>
          </a:p>
        </p:txBody>
      </p:sp>
      <p:sp>
        <p:nvSpPr>
          <p:cNvPr id="27" name="Retângulo: Cantos Arredondados 26">
            <a:extLst>
              <a:ext uri="{FF2B5EF4-FFF2-40B4-BE49-F238E27FC236}">
                <a16:creationId xmlns:a16="http://schemas.microsoft.com/office/drawing/2014/main" id="{968CB57F-DA53-4594-2660-884EA8E84521}"/>
              </a:ext>
            </a:extLst>
          </p:cNvPr>
          <p:cNvSpPr/>
          <p:nvPr/>
        </p:nvSpPr>
        <p:spPr>
          <a:xfrm>
            <a:off x="654110" y="5121824"/>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lógico</a:t>
            </a:r>
          </a:p>
        </p:txBody>
      </p:sp>
      <p:sp>
        <p:nvSpPr>
          <p:cNvPr id="28" name="Retângulo: Cantos Arredondados 27">
            <a:extLst>
              <a:ext uri="{FF2B5EF4-FFF2-40B4-BE49-F238E27FC236}">
                <a16:creationId xmlns:a16="http://schemas.microsoft.com/office/drawing/2014/main" id="{60D0E8DB-F948-3EF5-1333-EB2551D82847}"/>
              </a:ext>
            </a:extLst>
          </p:cNvPr>
          <p:cNvSpPr/>
          <p:nvPr/>
        </p:nvSpPr>
        <p:spPr>
          <a:xfrm>
            <a:off x="654110" y="6000475"/>
            <a:ext cx="91217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data</a:t>
            </a:r>
          </a:p>
        </p:txBody>
      </p:sp>
      <p:sp>
        <p:nvSpPr>
          <p:cNvPr id="29" name="Retângulo: Cantos Arredondados 28">
            <a:extLst>
              <a:ext uri="{FF2B5EF4-FFF2-40B4-BE49-F238E27FC236}">
                <a16:creationId xmlns:a16="http://schemas.microsoft.com/office/drawing/2014/main" id="{56820CDE-0D2D-D868-699C-CAE84713A1A7}"/>
              </a:ext>
            </a:extLst>
          </p:cNvPr>
          <p:cNvSpPr/>
          <p:nvPr/>
        </p:nvSpPr>
        <p:spPr>
          <a:xfrm>
            <a:off x="839980" y="2220933"/>
            <a:ext cx="972000" cy="316697"/>
          </a:xfrm>
          <a:prstGeom prst="roundRect">
            <a:avLst/>
          </a:prstGeom>
          <a:solidFill>
            <a:srgbClr val="0077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Calibri" panose="020F0502020204030204"/>
                <a:ea typeface="+mn-ea"/>
                <a:cs typeface="+mn-cs"/>
              </a:rPr>
              <a:t>caracteres</a:t>
            </a:r>
          </a:p>
        </p:txBody>
      </p:sp>
      <p:pic>
        <p:nvPicPr>
          <p:cNvPr id="3" name="Imagem 4" descr="Uma imagem contendo Site&#10;&#10;Descrição gerada automaticamente">
            <a:extLst>
              <a:ext uri="{FF2B5EF4-FFF2-40B4-BE49-F238E27FC236}">
                <a16:creationId xmlns:a16="http://schemas.microsoft.com/office/drawing/2014/main" id="{C286DFB4-EF2C-57FC-71EE-67B559B2D38B}"/>
              </a:ext>
            </a:extLst>
          </p:cNvPr>
          <p:cNvPicPr>
            <a:picLocks noChangeAspect="1"/>
          </p:cNvPicPr>
          <p:nvPr/>
        </p:nvPicPr>
        <p:blipFill>
          <a:blip r:embed="rId3"/>
          <a:stretch>
            <a:fillRect/>
          </a:stretch>
        </p:blipFill>
        <p:spPr>
          <a:xfrm>
            <a:off x="3647870" y="2220933"/>
            <a:ext cx="4472159" cy="2173343"/>
          </a:xfrm>
          <a:prstGeom prst="rect">
            <a:avLst/>
          </a:prstGeom>
        </p:spPr>
      </p:pic>
      <p:pic>
        <p:nvPicPr>
          <p:cNvPr id="8" name="Imagem 7">
            <a:extLst>
              <a:ext uri="{FF2B5EF4-FFF2-40B4-BE49-F238E27FC236}">
                <a16:creationId xmlns:a16="http://schemas.microsoft.com/office/drawing/2014/main" id="{CD6FBA23-8453-A9B4-3C26-C653C3C68DF3}"/>
              </a:ext>
            </a:extLst>
          </p:cNvPr>
          <p:cNvPicPr>
            <a:picLocks noChangeAspect="1"/>
          </p:cNvPicPr>
          <p:nvPr/>
        </p:nvPicPr>
        <p:blipFill>
          <a:blip r:embed="rId4"/>
          <a:stretch>
            <a:fillRect/>
          </a:stretch>
        </p:blipFill>
        <p:spPr>
          <a:xfrm>
            <a:off x="6400432" y="4003013"/>
            <a:ext cx="5934743" cy="2803476"/>
          </a:xfrm>
          <a:prstGeom prst="rect">
            <a:avLst/>
          </a:prstGeom>
        </p:spPr>
      </p:pic>
      <p:pic>
        <p:nvPicPr>
          <p:cNvPr id="9" name="Imagem 8">
            <a:extLst>
              <a:ext uri="{FF2B5EF4-FFF2-40B4-BE49-F238E27FC236}">
                <a16:creationId xmlns:a16="http://schemas.microsoft.com/office/drawing/2014/main" id="{0DAAB3C7-6022-A7FF-1BDE-075EE254D1BA}"/>
              </a:ext>
            </a:extLst>
          </p:cNvPr>
          <p:cNvPicPr>
            <a:picLocks noChangeAspect="1"/>
          </p:cNvPicPr>
          <p:nvPr/>
        </p:nvPicPr>
        <p:blipFill rotWithShape="1">
          <a:blip r:embed="rId5"/>
          <a:srcRect t="11807" b="5854"/>
          <a:stretch/>
        </p:blipFill>
        <p:spPr>
          <a:xfrm>
            <a:off x="9955919" y="1009825"/>
            <a:ext cx="4472161" cy="1858633"/>
          </a:xfrm>
          <a:prstGeom prst="rect">
            <a:avLst/>
          </a:prstGeom>
        </p:spPr>
      </p:pic>
      <p:pic>
        <p:nvPicPr>
          <p:cNvPr id="19" name="Imagem 18">
            <a:extLst>
              <a:ext uri="{FF2B5EF4-FFF2-40B4-BE49-F238E27FC236}">
                <a16:creationId xmlns:a16="http://schemas.microsoft.com/office/drawing/2014/main" id="{7E0E86FA-D968-BC90-5DA0-DC51956A8846}"/>
              </a:ext>
            </a:extLst>
          </p:cNvPr>
          <p:cNvPicPr>
            <a:picLocks noChangeAspect="1"/>
          </p:cNvPicPr>
          <p:nvPr/>
        </p:nvPicPr>
        <p:blipFill rotWithShape="1">
          <a:blip r:embed="rId6"/>
          <a:srcRect t="9916" b="7746"/>
          <a:stretch/>
        </p:blipFill>
        <p:spPr>
          <a:xfrm>
            <a:off x="7343195" y="1925671"/>
            <a:ext cx="4472159" cy="1858632"/>
          </a:xfrm>
          <a:prstGeom prst="rect">
            <a:avLst/>
          </a:prstGeom>
        </p:spPr>
      </p:pic>
      <p:sp>
        <p:nvSpPr>
          <p:cNvPr id="21" name="Retângulo 20">
            <a:extLst>
              <a:ext uri="{FF2B5EF4-FFF2-40B4-BE49-F238E27FC236}">
                <a16:creationId xmlns:a16="http://schemas.microsoft.com/office/drawing/2014/main" id="{D52450B0-050A-4819-CD01-EBC8207A1EF5}"/>
              </a:ext>
            </a:extLst>
          </p:cNvPr>
          <p:cNvSpPr/>
          <p:nvPr/>
        </p:nvSpPr>
        <p:spPr>
          <a:xfrm>
            <a:off x="721306" y="4559871"/>
            <a:ext cx="9731926" cy="183022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dirty="0"/>
              <a:t>Quais dados usar? </a:t>
            </a:r>
          </a:p>
        </p:txBody>
      </p:sp>
    </p:spTree>
    <p:extLst>
      <p:ext uri="{BB962C8B-B14F-4D97-AF65-F5344CB8AC3E}">
        <p14:creationId xmlns:p14="http://schemas.microsoft.com/office/powerpoint/2010/main" val="308605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3"/>
          <a:stretch>
            <a:fillRect/>
          </a:stretch>
        </p:blipFill>
        <p:spPr>
          <a:xfrm>
            <a:off x="-201954" y="2511377"/>
            <a:ext cx="8114147" cy="4099629"/>
          </a:xfrm>
          <a:prstGeom prst="rect">
            <a:avLst/>
          </a:prstGeom>
        </p:spPr>
      </p:pic>
      <p:pic>
        <p:nvPicPr>
          <p:cNvPr id="5" name="Imagem 4">
            <a:extLst>
              <a:ext uri="{FF2B5EF4-FFF2-40B4-BE49-F238E27FC236}">
                <a16:creationId xmlns:a16="http://schemas.microsoft.com/office/drawing/2014/main" id="{AEED7D21-8AE7-8928-F29F-4CCD7A0EECB0}"/>
              </a:ext>
            </a:extLst>
          </p:cNvPr>
          <p:cNvPicPr>
            <a:picLocks noChangeAspect="1"/>
          </p:cNvPicPr>
          <p:nvPr/>
        </p:nvPicPr>
        <p:blipFill>
          <a:blip r:embed="rId4"/>
          <a:stretch>
            <a:fillRect/>
          </a:stretch>
        </p:blipFill>
        <p:spPr>
          <a:xfrm>
            <a:off x="3494443" y="1414678"/>
            <a:ext cx="4991357" cy="2559182"/>
          </a:xfrm>
          <a:prstGeom prst="rect">
            <a:avLst/>
          </a:prstGeom>
        </p:spPr>
      </p:pic>
      <p:pic>
        <p:nvPicPr>
          <p:cNvPr id="9" name="Imagem 8">
            <a:extLst>
              <a:ext uri="{FF2B5EF4-FFF2-40B4-BE49-F238E27FC236}">
                <a16:creationId xmlns:a16="http://schemas.microsoft.com/office/drawing/2014/main" id="{FC66A1E4-FEC6-06AA-CB1C-0458C62F2ABC}"/>
              </a:ext>
            </a:extLst>
          </p:cNvPr>
          <p:cNvPicPr>
            <a:picLocks noChangeAspect="1"/>
          </p:cNvPicPr>
          <p:nvPr/>
        </p:nvPicPr>
        <p:blipFill>
          <a:blip r:embed="rId5"/>
          <a:stretch>
            <a:fillRect/>
          </a:stretch>
        </p:blipFill>
        <p:spPr>
          <a:xfrm>
            <a:off x="5713410" y="3181830"/>
            <a:ext cx="6001058" cy="3429176"/>
          </a:xfrm>
          <a:prstGeom prst="rect">
            <a:avLst/>
          </a:prstGeom>
        </p:spPr>
      </p:pic>
    </p:spTree>
    <p:extLst>
      <p:ext uri="{BB962C8B-B14F-4D97-AF65-F5344CB8AC3E}">
        <p14:creationId xmlns:p14="http://schemas.microsoft.com/office/powerpoint/2010/main" val="19994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tidyverse | RStudio swag">
            <a:extLst>
              <a:ext uri="{FF2B5EF4-FFF2-40B4-BE49-F238E27FC236}">
                <a16:creationId xmlns:a16="http://schemas.microsoft.com/office/drawing/2014/main" id="{B178AEE8-F3CB-B204-90C1-81D401E8B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268"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idyverse | RStudio swag">
            <a:extLst>
              <a:ext uri="{FF2B5EF4-FFF2-40B4-BE49-F238E27FC236}">
                <a16:creationId xmlns:a16="http://schemas.microsoft.com/office/drawing/2014/main" id="{0EB50CC1-D814-6957-C3EC-81353E7D3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95" y="2659595"/>
            <a:ext cx="288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C48DA96A-AD29-17AE-E0B6-0AB2C4E77783}"/>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Tranformação</a:t>
            </a:r>
            <a:endParaRPr lang="en-US" dirty="0"/>
          </a:p>
        </p:txBody>
      </p:sp>
    </p:spTree>
    <p:extLst>
      <p:ext uri="{BB962C8B-B14F-4D97-AF65-F5344CB8AC3E}">
        <p14:creationId xmlns:p14="http://schemas.microsoft.com/office/powerpoint/2010/main" val="3446188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19A71FB8-54EE-C3ED-4A20-BDD0D7DF46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F9970E10-A038-ACE1-9E5B-3241C2A444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ED64A119-5429-6B4C-F5AD-D876326F95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31F6B7C2-5FBB-7DC7-A747-3E9B01820B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86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tidy</a:t>
            </a:r>
          </a:p>
        </p:txBody>
      </p:sp>
      <p:sp>
        <p:nvSpPr>
          <p:cNvPr id="5" name="CaixaDeTexto 4">
            <a:extLst>
              <a:ext uri="{FF2B5EF4-FFF2-40B4-BE49-F238E27FC236}">
                <a16:creationId xmlns:a16="http://schemas.microsoft.com/office/drawing/2014/main" id="{E00502D6-C14C-20AB-BE7A-959768B41A17}"/>
              </a:ext>
            </a:extLst>
          </p:cNvPr>
          <p:cNvSpPr txBox="1"/>
          <p:nvPr/>
        </p:nvSpPr>
        <p:spPr>
          <a:xfrm>
            <a:off x="2906485" y="1036238"/>
            <a:ext cx="6097978" cy="7123553"/>
          </a:xfrm>
          <a:prstGeom prst="rect">
            <a:avLst/>
          </a:prstGeom>
          <a:noFill/>
        </p:spPr>
        <p:txBody>
          <a:bodyPr wrap="square">
            <a:spAutoFit/>
          </a:bodyPr>
          <a:lstStyle/>
          <a:p>
            <a:pPr>
              <a:lnSpc>
                <a:spcPct val="107000"/>
              </a:lnSpc>
              <a:spcAft>
                <a:spcPts val="800"/>
              </a:spcAft>
            </a:pP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Falar de dados </a:t>
            </a:r>
            <a:r>
              <a:rPr lang="pt-BR" sz="1800" dirty="0" err="1">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forma de estruturar o dado para facilitar a visão,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paper</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Hadley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E porque é importante: para te salvar tempo! Facilita, torna os dados mais acessíveis, mais facilmente manipuláveis. Basicamente uma observação em cada coluna, linhas e observações. As regras de um dado </a:t>
            </a:r>
            <a:r>
              <a:rPr lang="pt-BR" sz="1800" dirty="0" err="1">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tidy</a:t>
            </a: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variavel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observação em uma linha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Cada unidade observacional forma uma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449580">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Cinco problemas de dados comuns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Cabeçalho com valores e não com o nomes de variáveis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Múltiplas variáveis guardados em uma coluna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Variáveis guardadas em linhas e colunas</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Mais de um tipo de unidade observacional na mesma tabela</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Uma única unidade de observação em múltiplas tabelas</a:t>
            </a: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444444"/>
                </a:solidFill>
                <a:effectLst/>
                <a:latin typeface="Calibri" panose="020F0502020204030204" pitchFamily="34" charset="0"/>
                <a:ea typeface="Times New Roman" panose="02020603050405020304" pitchFamily="18" charset="0"/>
                <a:cs typeface="Calibri" panose="020F0502020204030204" pitchFamily="34" charset="0"/>
              </a:rPr>
              <a:t>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pt-BR" sz="1800" dirty="0">
                <a:solidFill>
                  <a:srgbClr val="FFFFFF"/>
                </a:solidFill>
                <a:effectLst/>
                <a:highlight>
                  <a:srgbClr val="8B0000"/>
                </a:highlight>
                <a:latin typeface="Calibri" panose="020F0502020204030204" pitchFamily="34" charset="0"/>
                <a:ea typeface="Times New Roman" panose="02020603050405020304" pitchFamily="18" charset="0"/>
                <a:cs typeface="Calibri" panose="020F0502020204030204" pitchFamily="34" charset="0"/>
              </a:rPr>
              <a:t>[um exemplo em que os dados não estejam arrumados  </a:t>
            </a: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endParaRPr lang="pt-BR"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635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r>
              <a:rPr lang="pt-BR" dirty="0">
                <a:hlinkClick r:id="rId3"/>
              </a:rPr>
              <a:t>https://github.com/tidyverse/tidyr</a:t>
            </a:r>
            <a:r>
              <a:rPr lang="pt-BR" dirty="0"/>
              <a:t> </a:t>
            </a:r>
          </a:p>
        </p:txBody>
      </p:sp>
      <p:pic>
        <p:nvPicPr>
          <p:cNvPr id="3" name="Imagem 2">
            <a:extLst>
              <a:ext uri="{FF2B5EF4-FFF2-40B4-BE49-F238E27FC236}">
                <a16:creationId xmlns:a16="http://schemas.microsoft.com/office/drawing/2014/main" id="{7D04272B-F1CD-72C2-F408-AB112D4193DF}"/>
              </a:ext>
            </a:extLst>
          </p:cNvPr>
          <p:cNvPicPr>
            <a:picLocks noChangeAspect="1"/>
          </p:cNvPicPr>
          <p:nvPr/>
        </p:nvPicPr>
        <p:blipFill>
          <a:blip r:embed="rId4"/>
          <a:stretch>
            <a:fillRect/>
          </a:stretch>
        </p:blipFill>
        <p:spPr>
          <a:xfrm>
            <a:off x="833714" y="1778570"/>
            <a:ext cx="5136238" cy="3960000"/>
          </a:xfrm>
          <a:prstGeom prst="rect">
            <a:avLst/>
          </a:prstGeom>
          <a:ln w="38100">
            <a:solidFill>
              <a:srgbClr val="313235"/>
            </a:solidFill>
          </a:ln>
        </p:spPr>
      </p:pic>
      <p:pic>
        <p:nvPicPr>
          <p:cNvPr id="4" name="Imagem 3">
            <a:extLst>
              <a:ext uri="{FF2B5EF4-FFF2-40B4-BE49-F238E27FC236}">
                <a16:creationId xmlns:a16="http://schemas.microsoft.com/office/drawing/2014/main" id="{AE2E9C0B-2556-10DE-DF35-58DA986F8549}"/>
              </a:ext>
            </a:extLst>
          </p:cNvPr>
          <p:cNvPicPr>
            <a:picLocks noChangeAspect="1"/>
          </p:cNvPicPr>
          <p:nvPr/>
        </p:nvPicPr>
        <p:blipFill>
          <a:blip r:embed="rId5"/>
          <a:stretch>
            <a:fillRect/>
          </a:stretch>
        </p:blipFill>
        <p:spPr>
          <a:xfrm>
            <a:off x="6191751" y="1778569"/>
            <a:ext cx="5159044" cy="3960001"/>
          </a:xfrm>
          <a:prstGeom prst="rect">
            <a:avLst/>
          </a:prstGeom>
          <a:ln w="38100">
            <a:solidFill>
              <a:srgbClr val="313235"/>
            </a:solidFill>
          </a:ln>
        </p:spPr>
      </p:pic>
    </p:spTree>
    <p:extLst>
      <p:ext uri="{BB962C8B-B14F-4D97-AF65-F5344CB8AC3E}">
        <p14:creationId xmlns:p14="http://schemas.microsoft.com/office/powerpoint/2010/main" val="1717720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tidyverse | RStudio swag">
            <a:extLst>
              <a:ext uri="{FF2B5EF4-FFF2-40B4-BE49-F238E27FC236}">
                <a16:creationId xmlns:a16="http://schemas.microsoft.com/office/drawing/2014/main" id="{5F44E86B-77C9-C58C-C019-3B4C5ACEC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ad Rectangular Text Data • readr">
            <a:extLst>
              <a:ext uri="{FF2B5EF4-FFF2-40B4-BE49-F238E27FC236}">
                <a16:creationId xmlns:a16="http://schemas.microsoft.com/office/drawing/2014/main" id="{C6B2E532-14DC-0457-1189-91C8686F12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ompact and Flexible Summaries of Data • skimr">
            <a:extLst>
              <a:ext uri="{FF2B5EF4-FFF2-40B4-BE49-F238E27FC236}">
                <a16:creationId xmlns:a16="http://schemas.microsoft.com/office/drawing/2014/main" id="{2EC43306-5F0B-21E5-E25D-F7E775A18D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nspection, Comparison and Visualisation of Data Frames ...">
            <a:extLst>
              <a:ext uri="{FF2B5EF4-FFF2-40B4-BE49-F238E27FC236}">
                <a16:creationId xmlns:a16="http://schemas.microsoft.com/office/drawing/2014/main" id="{5669D56C-8608-C0EB-BD0D-BA42DE063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a:extLst>
              <a:ext uri="{FF2B5EF4-FFF2-40B4-BE49-F238E27FC236}">
                <a16:creationId xmlns:a16="http://schemas.microsoft.com/office/drawing/2014/main" id="{D7C26B80-509D-A6B0-8601-2F729A2643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72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Verbos</a:t>
            </a:r>
            <a:r>
              <a:rPr lang="en-US" dirty="0"/>
              <a:t> </a:t>
            </a:r>
            <a:r>
              <a:rPr lang="en-US" dirty="0" err="1"/>
              <a:t>dplyr</a:t>
            </a:r>
            <a:endParaRPr lang="en-US" dirty="0"/>
          </a:p>
        </p:txBody>
      </p:sp>
      <p:pic>
        <p:nvPicPr>
          <p:cNvPr id="3" name="Picture 2" descr="No alternative text description for this image">
            <a:extLst>
              <a:ext uri="{FF2B5EF4-FFF2-40B4-BE49-F238E27FC236}">
                <a16:creationId xmlns:a16="http://schemas.microsoft.com/office/drawing/2014/main" id="{042022B9-5A89-D3A6-2CAC-8466AEB6DA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757"/>
          <a:stretch/>
        </p:blipFill>
        <p:spPr bwMode="auto">
          <a:xfrm>
            <a:off x="6429896" y="2448233"/>
            <a:ext cx="4845050" cy="28970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No alternative text description for this image">
            <a:extLst>
              <a:ext uri="{FF2B5EF4-FFF2-40B4-BE49-F238E27FC236}">
                <a16:creationId xmlns:a16="http://schemas.microsoft.com/office/drawing/2014/main" id="{701386DC-8935-D42D-7061-C7F986D50C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243"/>
          <a:stretch/>
        </p:blipFill>
        <p:spPr bwMode="auto">
          <a:xfrm>
            <a:off x="807458" y="2024431"/>
            <a:ext cx="4845050" cy="3960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65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8" name="Elipse 7">
            <a:extLst>
              <a:ext uri="{FF2B5EF4-FFF2-40B4-BE49-F238E27FC236}">
                <a16:creationId xmlns:a16="http://schemas.microsoft.com/office/drawing/2014/main" id="{8D96D1C1-05A3-5851-8319-04692D413B23}"/>
              </a:ext>
            </a:extLst>
          </p:cNvPr>
          <p:cNvSpPr>
            <a:spLocks noChangeAspect="1"/>
          </p:cNvSpPr>
          <p:nvPr/>
        </p:nvSpPr>
        <p:spPr>
          <a:xfrm>
            <a:off x="5713086" y="1753727"/>
            <a:ext cx="3240000" cy="3240000"/>
          </a:xfrm>
          <a:prstGeom prst="ellipse">
            <a:avLst/>
          </a:prstGeom>
          <a:solidFill>
            <a:schemeClr val="accent6">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9" name="Elipse 8">
            <a:extLst>
              <a:ext uri="{FF2B5EF4-FFF2-40B4-BE49-F238E27FC236}">
                <a16:creationId xmlns:a16="http://schemas.microsoft.com/office/drawing/2014/main" id="{6B0D3261-2A8B-A9AB-D6B1-8A7E2D2E9AD1}"/>
              </a:ext>
            </a:extLst>
          </p:cNvPr>
          <p:cNvSpPr>
            <a:spLocks noChangeAspect="1"/>
          </p:cNvSpPr>
          <p:nvPr/>
        </p:nvSpPr>
        <p:spPr>
          <a:xfrm>
            <a:off x="8013587" y="1753727"/>
            <a:ext cx="3240000" cy="3240000"/>
          </a:xfrm>
          <a:prstGeom prst="ellipse">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0" name="Elipse 9">
            <a:extLst>
              <a:ext uri="{FF2B5EF4-FFF2-40B4-BE49-F238E27FC236}">
                <a16:creationId xmlns:a16="http://schemas.microsoft.com/office/drawing/2014/main" id="{4B6E5227-345B-F980-9C6D-47755D540004}"/>
              </a:ext>
            </a:extLst>
          </p:cNvPr>
          <p:cNvSpPr>
            <a:spLocks noChangeAspect="1"/>
          </p:cNvSpPr>
          <p:nvPr/>
        </p:nvSpPr>
        <p:spPr>
          <a:xfrm>
            <a:off x="6875522" y="3528885"/>
            <a:ext cx="3240000" cy="3240000"/>
          </a:xfrm>
          <a:prstGeom prst="ellipse">
            <a:avLst/>
          </a:prstGeom>
          <a:solidFill>
            <a:schemeClr val="accent2">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sz="3000" dirty="0">
              <a:solidFill>
                <a:schemeClr val="tx1">
                  <a:lumMod val="50000"/>
                  <a:lumOff val="50000"/>
                </a:schemeClr>
              </a:solidFill>
            </a:endParaRPr>
          </a:p>
        </p:txBody>
      </p:sp>
      <p:sp>
        <p:nvSpPr>
          <p:cNvPr id="11" name="CaixaDeTexto 10">
            <a:extLst>
              <a:ext uri="{FF2B5EF4-FFF2-40B4-BE49-F238E27FC236}">
                <a16:creationId xmlns:a16="http://schemas.microsoft.com/office/drawing/2014/main" id="{E4DB18BF-017A-BCE0-CDDA-B7D0F847E902}"/>
              </a:ext>
            </a:extLst>
          </p:cNvPr>
          <p:cNvSpPr txBox="1"/>
          <p:nvPr/>
        </p:nvSpPr>
        <p:spPr>
          <a:xfrm>
            <a:off x="9087510" y="2675990"/>
            <a:ext cx="2007281" cy="1015663"/>
          </a:xfrm>
          <a:prstGeom prst="rect">
            <a:avLst/>
          </a:prstGeom>
          <a:noFill/>
        </p:spPr>
        <p:txBody>
          <a:bodyPr wrap="none" rtlCol="0">
            <a:spAutoFit/>
          </a:bodyPr>
          <a:lstStyle/>
          <a:p>
            <a:pPr algn="ctr"/>
            <a:r>
              <a:rPr lang="pt-BR" sz="3000" b="1" dirty="0">
                <a:solidFill>
                  <a:schemeClr val="tx1">
                    <a:lumMod val="65000"/>
                    <a:lumOff val="35000"/>
                  </a:schemeClr>
                </a:solidFill>
              </a:rPr>
              <a:t>Computer </a:t>
            </a:r>
          </a:p>
          <a:p>
            <a:pPr algn="ctr"/>
            <a:r>
              <a:rPr lang="pt-BR" sz="3000" b="1" dirty="0">
                <a:solidFill>
                  <a:schemeClr val="tx1">
                    <a:lumMod val="65000"/>
                    <a:lumOff val="35000"/>
                  </a:schemeClr>
                </a:solidFill>
              </a:rPr>
              <a:t>Science / IT</a:t>
            </a:r>
          </a:p>
        </p:txBody>
      </p:sp>
      <p:sp>
        <p:nvSpPr>
          <p:cNvPr id="12" name="CaixaDeTexto 11">
            <a:extLst>
              <a:ext uri="{FF2B5EF4-FFF2-40B4-BE49-F238E27FC236}">
                <a16:creationId xmlns:a16="http://schemas.microsoft.com/office/drawing/2014/main" id="{23B28FE7-3926-478D-36B3-AE515A104897}"/>
              </a:ext>
            </a:extLst>
          </p:cNvPr>
          <p:cNvSpPr txBox="1"/>
          <p:nvPr/>
        </p:nvSpPr>
        <p:spPr>
          <a:xfrm>
            <a:off x="6238231" y="2635348"/>
            <a:ext cx="1599669" cy="1015663"/>
          </a:xfrm>
          <a:prstGeom prst="rect">
            <a:avLst/>
          </a:prstGeom>
          <a:noFill/>
        </p:spPr>
        <p:txBody>
          <a:bodyPr wrap="none" rtlCol="0">
            <a:spAutoFit/>
          </a:bodyPr>
          <a:lstStyle/>
          <a:p>
            <a:pPr algn="ctr"/>
            <a:r>
              <a:rPr lang="pt-BR" sz="3000" b="1" dirty="0" err="1">
                <a:solidFill>
                  <a:schemeClr val="tx1">
                    <a:lumMod val="65000"/>
                    <a:lumOff val="35000"/>
                  </a:schemeClr>
                </a:solidFill>
              </a:rPr>
              <a:t>Math</a:t>
            </a:r>
            <a:r>
              <a:rPr lang="pt-BR" sz="3000" b="1" dirty="0">
                <a:solidFill>
                  <a:schemeClr val="tx1">
                    <a:lumMod val="65000"/>
                    <a:lumOff val="35000"/>
                  </a:schemeClr>
                </a:solidFill>
              </a:rPr>
              <a:t> /</a:t>
            </a:r>
          </a:p>
          <a:p>
            <a:pPr algn="ctr"/>
            <a:r>
              <a:rPr lang="pt-BR" sz="3000" b="1" dirty="0" err="1">
                <a:solidFill>
                  <a:schemeClr val="tx1">
                    <a:lumMod val="65000"/>
                    <a:lumOff val="35000"/>
                  </a:schemeClr>
                </a:solidFill>
              </a:rPr>
              <a:t>Statistics</a:t>
            </a:r>
            <a:endParaRPr lang="pt-BR" sz="3000" b="1" dirty="0">
              <a:solidFill>
                <a:schemeClr val="tx1">
                  <a:lumMod val="65000"/>
                  <a:lumOff val="35000"/>
                </a:schemeClr>
              </a:solidFill>
            </a:endParaRPr>
          </a:p>
        </p:txBody>
      </p:sp>
      <p:sp>
        <p:nvSpPr>
          <p:cNvPr id="13" name="CaixaDeTexto 12">
            <a:extLst>
              <a:ext uri="{FF2B5EF4-FFF2-40B4-BE49-F238E27FC236}">
                <a16:creationId xmlns:a16="http://schemas.microsoft.com/office/drawing/2014/main" id="{3596A71F-5FC7-E3DB-BAF5-D237B2901163}"/>
              </a:ext>
            </a:extLst>
          </p:cNvPr>
          <p:cNvSpPr txBox="1"/>
          <p:nvPr/>
        </p:nvSpPr>
        <p:spPr>
          <a:xfrm>
            <a:off x="7119808" y="5163206"/>
            <a:ext cx="2751428" cy="1015663"/>
          </a:xfrm>
          <a:prstGeom prst="rect">
            <a:avLst/>
          </a:prstGeom>
          <a:noFill/>
        </p:spPr>
        <p:txBody>
          <a:bodyPr wrap="square" rtlCol="0">
            <a:spAutoFit/>
          </a:bodyPr>
          <a:lstStyle/>
          <a:p>
            <a:pPr algn="ctr"/>
            <a:r>
              <a:rPr lang="pt-BR" sz="3000" b="1" dirty="0">
                <a:solidFill>
                  <a:schemeClr val="tx1">
                    <a:lumMod val="65000"/>
                    <a:lumOff val="35000"/>
                  </a:schemeClr>
                </a:solidFill>
              </a:rPr>
              <a:t>Domain / Expertise</a:t>
            </a:r>
          </a:p>
        </p:txBody>
      </p:sp>
      <p:pic>
        <p:nvPicPr>
          <p:cNvPr id="14" name="Gráfico 13" descr="Seta de linha: reta com preenchimento sólido">
            <a:extLst>
              <a:ext uri="{FF2B5EF4-FFF2-40B4-BE49-F238E27FC236}">
                <a16:creationId xmlns:a16="http://schemas.microsoft.com/office/drawing/2014/main" id="{72E547CE-9712-90A6-F803-7F17EF2B2E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141" y="3528695"/>
            <a:ext cx="944846" cy="804094"/>
          </a:xfrm>
          <a:prstGeom prst="rect">
            <a:avLst/>
          </a:prstGeom>
        </p:spPr>
      </p:pic>
      <p:cxnSp>
        <p:nvCxnSpPr>
          <p:cNvPr id="15" name="Conector reto 14">
            <a:extLst>
              <a:ext uri="{FF2B5EF4-FFF2-40B4-BE49-F238E27FC236}">
                <a16:creationId xmlns:a16="http://schemas.microsoft.com/office/drawing/2014/main" id="{EBB6119D-EACA-46DF-F404-C5BDD3BE5506}"/>
              </a:ext>
            </a:extLst>
          </p:cNvPr>
          <p:cNvCxnSpPr>
            <a:cxnSpLocks/>
          </p:cNvCxnSpPr>
          <p:nvPr/>
        </p:nvCxnSpPr>
        <p:spPr>
          <a:xfrm>
            <a:off x="5552536" y="3922588"/>
            <a:ext cx="286393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Elipse 15">
            <a:extLst>
              <a:ext uri="{FF2B5EF4-FFF2-40B4-BE49-F238E27FC236}">
                <a16:creationId xmlns:a16="http://schemas.microsoft.com/office/drawing/2014/main" id="{C96DA5A8-67DA-1773-A590-6FA3A372D4E3}"/>
              </a:ext>
            </a:extLst>
          </p:cNvPr>
          <p:cNvSpPr/>
          <p:nvPr/>
        </p:nvSpPr>
        <p:spPr>
          <a:xfrm>
            <a:off x="8309792" y="3751863"/>
            <a:ext cx="360000" cy="360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615752BB-27B9-7B9A-337E-A30901FB2B23}"/>
              </a:ext>
            </a:extLst>
          </p:cNvPr>
          <p:cNvSpPr/>
          <p:nvPr/>
        </p:nvSpPr>
        <p:spPr>
          <a:xfrm>
            <a:off x="847455" y="1765666"/>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82D01430-5CB8-253E-187C-7174B5D544E8}"/>
              </a:ext>
            </a:extLst>
          </p:cNvPr>
          <p:cNvSpPr/>
          <p:nvPr/>
        </p:nvSpPr>
        <p:spPr>
          <a:xfrm>
            <a:off x="860825" y="3340142"/>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06E82AD6-CE86-E909-A8BD-31D1179BAF6C}"/>
              </a:ext>
            </a:extLst>
          </p:cNvPr>
          <p:cNvSpPr/>
          <p:nvPr/>
        </p:nvSpPr>
        <p:spPr>
          <a:xfrm>
            <a:off x="863941" y="4917229"/>
            <a:ext cx="3932804" cy="1413909"/>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C5E4017-6427-E185-E94D-9EB88FDE21AE}"/>
              </a:ext>
            </a:extLst>
          </p:cNvPr>
          <p:cNvSpPr/>
          <p:nvPr/>
        </p:nvSpPr>
        <p:spPr>
          <a:xfrm>
            <a:off x="2887793" y="1705197"/>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AE8E70C3-0785-26C0-9566-9CF993A2EE05}"/>
              </a:ext>
            </a:extLst>
          </p:cNvPr>
          <p:cNvSpPr/>
          <p:nvPr/>
        </p:nvSpPr>
        <p:spPr>
          <a:xfrm>
            <a:off x="3765402" y="1705196"/>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AB2270A4-7FB9-8228-16C7-E6231697D253}"/>
              </a:ext>
            </a:extLst>
          </p:cNvPr>
          <p:cNvSpPr/>
          <p:nvPr/>
        </p:nvSpPr>
        <p:spPr>
          <a:xfrm>
            <a:off x="2021401" y="1681182"/>
            <a:ext cx="812526" cy="5082267"/>
          </a:xfrm>
          <a:prstGeom prst="rect">
            <a:avLst/>
          </a:prstGeom>
          <a:solidFill>
            <a:srgbClr val="D4D4D4">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44" name="Gráfico 43">
            <a:extLst>
              <a:ext uri="{FF2B5EF4-FFF2-40B4-BE49-F238E27FC236}">
                <a16:creationId xmlns:a16="http://schemas.microsoft.com/office/drawing/2014/main" id="{DC9141D4-903F-5812-344A-BB09F7FADD33}"/>
              </a:ext>
            </a:extLst>
          </p:cNvPr>
          <p:cNvGraphicFramePr/>
          <p:nvPr>
            <p:extLst>
              <p:ext uri="{D42A27DB-BD31-4B8C-83A1-F6EECF244321}">
                <p14:modId xmlns:p14="http://schemas.microsoft.com/office/powerpoint/2010/main" val="3701516192"/>
              </p:ext>
            </p:extLst>
          </p:nvPr>
        </p:nvGraphicFramePr>
        <p:xfrm>
          <a:off x="1853331" y="1735550"/>
          <a:ext cx="2902863" cy="141390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5" name="Gráfico 44">
            <a:extLst>
              <a:ext uri="{FF2B5EF4-FFF2-40B4-BE49-F238E27FC236}">
                <a16:creationId xmlns:a16="http://schemas.microsoft.com/office/drawing/2014/main" id="{C9D49D23-A55E-3218-AAD7-0C41728BD960}"/>
              </a:ext>
            </a:extLst>
          </p:cNvPr>
          <p:cNvGraphicFramePr/>
          <p:nvPr>
            <p:extLst>
              <p:ext uri="{D42A27DB-BD31-4B8C-83A1-F6EECF244321}">
                <p14:modId xmlns:p14="http://schemas.microsoft.com/office/powerpoint/2010/main" val="3466873070"/>
              </p:ext>
            </p:extLst>
          </p:nvPr>
        </p:nvGraphicFramePr>
        <p:xfrm>
          <a:off x="1844754" y="5003732"/>
          <a:ext cx="2902863" cy="17780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Gráfico 45">
            <a:extLst>
              <a:ext uri="{FF2B5EF4-FFF2-40B4-BE49-F238E27FC236}">
                <a16:creationId xmlns:a16="http://schemas.microsoft.com/office/drawing/2014/main" id="{1741808C-3AF4-84AB-0EBA-3B45A223793F}"/>
              </a:ext>
            </a:extLst>
          </p:cNvPr>
          <p:cNvGraphicFramePr/>
          <p:nvPr>
            <p:extLst>
              <p:ext uri="{D42A27DB-BD31-4B8C-83A1-F6EECF244321}">
                <p14:modId xmlns:p14="http://schemas.microsoft.com/office/powerpoint/2010/main" val="3184686220"/>
              </p:ext>
            </p:extLst>
          </p:nvPr>
        </p:nvGraphicFramePr>
        <p:xfrm>
          <a:off x="1853331" y="3333884"/>
          <a:ext cx="2902863" cy="1413908"/>
        </p:xfrm>
        <a:graphic>
          <a:graphicData uri="http://schemas.openxmlformats.org/drawingml/2006/chart">
            <c:chart xmlns:c="http://schemas.openxmlformats.org/drawingml/2006/chart" xmlns:r="http://schemas.openxmlformats.org/officeDocument/2006/relationships" r:id="rId7"/>
          </a:graphicData>
        </a:graphic>
      </p:graphicFrame>
      <p:pic>
        <p:nvPicPr>
          <p:cNvPr id="47" name="Picture 2" descr="A Lápis Vetor Do Ornitorrinco Do Desenho Ilustração do Vetor - Ilustração  de conta, projeto: 65817932">
            <a:extLst>
              <a:ext uri="{FF2B5EF4-FFF2-40B4-BE49-F238E27FC236}">
                <a16:creationId xmlns:a16="http://schemas.microsoft.com/office/drawing/2014/main" id="{70B51432-2740-86A5-7F4E-181D81AF46C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63613" y="1975431"/>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A Lápis Vetor Do Ornitorrinco Do Desenho Ilustração do Vetor - Ilustração  de conta, projeto: 65817932">
            <a:extLst>
              <a:ext uri="{FF2B5EF4-FFF2-40B4-BE49-F238E27FC236}">
                <a16:creationId xmlns:a16="http://schemas.microsoft.com/office/drawing/2014/main" id="{37E0ACA8-4511-13A6-5EFA-BC33C8906572}"/>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97191" y="3525477"/>
            <a:ext cx="1160786" cy="116078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A Lápis Vetor Do Ornitorrinco Do Desenho Ilustração do Vetor - Ilustração  de conta, projeto: 65817932">
            <a:extLst>
              <a:ext uri="{FF2B5EF4-FFF2-40B4-BE49-F238E27FC236}">
                <a16:creationId xmlns:a16="http://schemas.microsoft.com/office/drawing/2014/main" id="{62B79F36-F7DD-6AD7-1191-7E2D2C4CC3D1}"/>
              </a:ext>
            </a:extLst>
          </p:cNvPr>
          <p:cNvPicPr>
            <a:picLocks noChangeAspect="1" noChangeArrowheads="1"/>
          </p:cNvPicPr>
          <p:nvPr/>
        </p:nvPicPr>
        <p:blipFill>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10000" b="90000" l="9500" r="90000">
                        <a14:foregroundMark x1="9500" y1="60750" x2="10250" y2="65000"/>
                      </a14:backgroundRemoval>
                    </a14:imgEffect>
                  </a14:imgLayer>
                </a14:imgProps>
              </a:ext>
              <a:ext uri="{28A0092B-C50C-407E-A947-70E740481C1C}">
                <a14:useLocalDpi xmlns:a14="http://schemas.microsoft.com/office/drawing/2010/main" val="0"/>
              </a:ext>
            </a:extLst>
          </a:blip>
          <a:srcRect/>
          <a:stretch>
            <a:fillRect/>
          </a:stretch>
        </p:blipFill>
        <p:spPr bwMode="auto">
          <a:xfrm>
            <a:off x="871502" y="5230883"/>
            <a:ext cx="1160786" cy="116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animBg="1"/>
      <p:bldP spid="43" grpId="0" animBg="1"/>
      <p:bldGraphic spid="44" grpId="0">
        <p:bldAsOne/>
      </p:bldGraphic>
      <p:bldGraphic spid="45" grpId="0">
        <p:bldAsOne/>
      </p:bldGraphic>
      <p:bldGraphic spid="46" grpId="0">
        <p:bldAsOne/>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a:extLst>
              <a:ext uri="{FF2B5EF4-FFF2-40B4-BE49-F238E27FC236}">
                <a16:creationId xmlns:a16="http://schemas.microsoft.com/office/drawing/2014/main" id="{A4F83A42-287B-F4C2-77FC-33425B9440C6}"/>
              </a:ext>
            </a:extLst>
          </p:cNvPr>
          <p:cNvPicPr>
            <a:picLocks noChangeAspect="1"/>
          </p:cNvPicPr>
          <p:nvPr/>
        </p:nvPicPr>
        <p:blipFill>
          <a:blip r:embed="rId3"/>
          <a:stretch>
            <a:fillRect/>
          </a:stretch>
        </p:blipFill>
        <p:spPr>
          <a:xfrm>
            <a:off x="3358985" y="2610592"/>
            <a:ext cx="6305550" cy="2895600"/>
          </a:xfrm>
          <a:prstGeom prst="rect">
            <a:avLst/>
          </a:prstGeom>
        </p:spPr>
      </p:pic>
    </p:spTree>
    <p:extLst>
      <p:ext uri="{BB962C8B-B14F-4D97-AF65-F5344CB8AC3E}">
        <p14:creationId xmlns:p14="http://schemas.microsoft.com/office/powerpoint/2010/main" val="137182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6431BA66-FD4A-4164-BE60-A2558EB45178}"/>
              </a:ext>
            </a:extLst>
          </p:cNvPr>
          <p:cNvSpPr/>
          <p:nvPr/>
        </p:nvSpPr>
        <p:spPr>
          <a:xfrm>
            <a:off x="3043650" y="1690690"/>
            <a:ext cx="7414354" cy="4524315"/>
          </a:xfrm>
          <a:prstGeom prst="rect">
            <a:avLst/>
          </a:prstGeom>
          <a:noFill/>
        </p:spPr>
        <p:txBody>
          <a:bodyPr wrap="square" rtlCol="0">
            <a:spAutoFit/>
          </a:bodyPr>
          <a:lstStyle/>
          <a:p>
            <a:pPr marL="342900" indent="-342900">
              <a:buClr>
                <a:srgbClr val="009491"/>
              </a:buClr>
              <a:buFont typeface="Arial" panose="020B0604020202020204" pitchFamily="34" charset="0"/>
              <a:buChar char="•"/>
            </a:pPr>
            <a:r>
              <a:rPr lang="en-US" sz="1920" b="1" dirty="0" err="1"/>
              <a:t>Evolução</a:t>
            </a:r>
            <a:r>
              <a:rPr lang="en-US" sz="1920" dirty="0"/>
              <a:t> ~ </a:t>
            </a:r>
            <a:r>
              <a:rPr lang="en-US" sz="1920" dirty="0" err="1"/>
              <a:t>cálculo</a:t>
            </a:r>
            <a:r>
              <a:rPr lang="en-US" sz="1920" dirty="0"/>
              <a:t> de </a:t>
            </a:r>
            <a:r>
              <a:rPr lang="en-US" sz="1920" dirty="0" err="1"/>
              <a:t>tendência</a:t>
            </a:r>
            <a:r>
              <a:rPr lang="en-US" sz="1920" dirty="0"/>
              <a:t> e </a:t>
            </a:r>
            <a:r>
              <a:rPr lang="en-US" sz="1920" dirty="0" err="1"/>
              <a:t>sazonalidade</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err="1"/>
              <a:t>Segmentação</a:t>
            </a:r>
            <a:r>
              <a:rPr lang="en-US" sz="1920" dirty="0"/>
              <a:t> ~ </a:t>
            </a:r>
            <a:r>
              <a:rPr lang="en-US" sz="1920" dirty="0" err="1"/>
              <a:t>clusterização</a:t>
            </a:r>
            <a:r>
              <a:rPr lang="en-US" sz="1920" dirty="0"/>
              <a:t> de </a:t>
            </a:r>
            <a:r>
              <a:rPr lang="en-US" sz="1920" dirty="0" err="1"/>
              <a:t>unidades</a:t>
            </a:r>
            <a:r>
              <a:rPr lang="en-US" sz="1920" dirty="0"/>
              <a:t>/features</a:t>
            </a:r>
          </a:p>
          <a:p>
            <a:pPr marL="342900" indent="-342900">
              <a:buClr>
                <a:srgbClr val="009491"/>
              </a:buClr>
              <a:buFont typeface="Arial" panose="020B0604020202020204" pitchFamily="34" charset="0"/>
              <a:buChar char="•"/>
            </a:pPr>
            <a:endParaRPr lang="en-US" sz="1920" b="1" dirty="0"/>
          </a:p>
          <a:p>
            <a:pPr marL="342900" indent="-342900">
              <a:buClr>
                <a:srgbClr val="009491"/>
              </a:buClr>
              <a:buFont typeface="Arial" panose="020B0604020202020204" pitchFamily="34" charset="0"/>
              <a:buChar char="•"/>
            </a:pPr>
            <a:r>
              <a:rPr lang="en-US" sz="1920" b="1" dirty="0" err="1"/>
              <a:t>Viés</a:t>
            </a:r>
            <a:r>
              <a:rPr lang="en-US" sz="1920" dirty="0"/>
              <a:t> ~ </a:t>
            </a:r>
            <a:r>
              <a:rPr lang="en-US" sz="1920" dirty="0" err="1"/>
              <a:t>equalização</a:t>
            </a:r>
            <a:r>
              <a:rPr lang="en-US" sz="1920" dirty="0"/>
              <a:t> / </a:t>
            </a:r>
            <a:r>
              <a:rPr lang="en-US" sz="1920" dirty="0" err="1"/>
              <a:t>normalizção</a:t>
            </a:r>
            <a:r>
              <a:rPr lang="en-US" sz="1920" dirty="0"/>
              <a:t> de </a:t>
            </a:r>
            <a:r>
              <a:rPr lang="en-US" sz="1920" dirty="0" err="1"/>
              <a:t>informações</a:t>
            </a:r>
            <a:endParaRPr lang="en-US" sz="1920" dirty="0"/>
          </a:p>
          <a:p>
            <a:pPr>
              <a:buClr>
                <a:srgbClr val="009491"/>
              </a:buClr>
            </a:pPr>
            <a:endParaRPr lang="en-US" sz="1920" dirty="0"/>
          </a:p>
          <a:p>
            <a:pPr marL="342900" indent="-342900">
              <a:buClr>
                <a:srgbClr val="009491"/>
              </a:buClr>
              <a:buFont typeface="Arial" panose="020B0604020202020204" pitchFamily="34" charset="0"/>
              <a:buChar char="•"/>
            </a:pPr>
            <a:r>
              <a:rPr lang="en-US" sz="1920" b="1" dirty="0"/>
              <a:t>Magnitude</a:t>
            </a:r>
            <a:r>
              <a:rPr lang="en-US" sz="1920" dirty="0"/>
              <a:t> ~ </a:t>
            </a:r>
            <a:r>
              <a:rPr lang="en-US" sz="1920" dirty="0" err="1"/>
              <a:t>padronização</a:t>
            </a:r>
            <a:r>
              <a:rPr lang="en-US" sz="1920" dirty="0"/>
              <a:t>/</a:t>
            </a:r>
            <a:r>
              <a:rPr lang="en-US" sz="1920" dirty="0" err="1"/>
              <a:t>comparabilidade</a:t>
            </a:r>
            <a:r>
              <a:rPr lang="en-US" sz="1920" dirty="0"/>
              <a:t> de </a:t>
            </a:r>
            <a:r>
              <a:rPr lang="en-US" sz="1920" dirty="0" err="1"/>
              <a:t>grupos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Representação</a:t>
            </a:r>
            <a:r>
              <a:rPr lang="en-US" sz="1920" dirty="0"/>
              <a:t> ~ </a:t>
            </a:r>
            <a:r>
              <a:rPr lang="en-US" sz="1920" dirty="0" err="1"/>
              <a:t>ajuste</a:t>
            </a:r>
            <a:r>
              <a:rPr lang="en-US" sz="1920" dirty="0"/>
              <a:t> de </a:t>
            </a:r>
            <a:r>
              <a:rPr lang="en-US" sz="1920" dirty="0" err="1"/>
              <a:t>unidades</a:t>
            </a:r>
            <a:r>
              <a:rPr lang="en-US" sz="1920" dirty="0"/>
              <a:t> de </a:t>
            </a:r>
            <a:r>
              <a:rPr lang="en-US" sz="1920" dirty="0" err="1"/>
              <a:t>medida</a:t>
            </a:r>
            <a:r>
              <a:rPr lang="en-US" sz="1920" dirty="0"/>
              <a:t>/</a:t>
            </a:r>
            <a:r>
              <a:rPr lang="en-US" sz="1920" dirty="0" err="1"/>
              <a:t>acurácia</a:t>
            </a:r>
            <a:r>
              <a:rPr lang="en-US" sz="1920" dirty="0"/>
              <a:t> </a:t>
            </a:r>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Calendário</a:t>
            </a:r>
            <a:r>
              <a:rPr lang="en-US" sz="1920" b="1" dirty="0"/>
              <a:t> </a:t>
            </a:r>
            <a:r>
              <a:rPr lang="en-US" sz="1920" dirty="0"/>
              <a:t>~ </a:t>
            </a:r>
            <a:r>
              <a:rPr lang="en-US" sz="1920" dirty="0" err="1"/>
              <a:t>indicação</a:t>
            </a:r>
            <a:r>
              <a:rPr lang="en-US" sz="1920" dirty="0"/>
              <a:t> de </a:t>
            </a:r>
            <a:r>
              <a:rPr lang="en-US" sz="1920" dirty="0" err="1"/>
              <a:t>informações</a:t>
            </a:r>
            <a:r>
              <a:rPr lang="en-US" sz="1920" dirty="0"/>
              <a:t> </a:t>
            </a:r>
            <a:r>
              <a:rPr lang="en-US" sz="1920" dirty="0" err="1"/>
              <a:t>temporais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err="1"/>
              <a:t>Relações</a:t>
            </a:r>
            <a:r>
              <a:rPr lang="en-US" sz="1920" b="1" dirty="0"/>
              <a:t> </a:t>
            </a:r>
            <a:r>
              <a:rPr lang="en-US" sz="1920" b="1" dirty="0" err="1"/>
              <a:t>funcionais</a:t>
            </a:r>
            <a:r>
              <a:rPr lang="en-US" sz="1920" b="1" dirty="0"/>
              <a:t> </a:t>
            </a:r>
            <a:r>
              <a:rPr lang="en-US" sz="1920" dirty="0"/>
              <a:t>~ </a:t>
            </a:r>
            <a:r>
              <a:rPr lang="en-US" sz="1920" dirty="0" err="1"/>
              <a:t>descrição</a:t>
            </a:r>
            <a:r>
              <a:rPr lang="en-US" sz="1920" dirty="0"/>
              <a:t> </a:t>
            </a:r>
            <a:r>
              <a:rPr lang="en-US" sz="1920" dirty="0" err="1"/>
              <a:t>por</a:t>
            </a:r>
            <a:r>
              <a:rPr lang="en-US" sz="1920" dirty="0"/>
              <a:t> </a:t>
            </a:r>
            <a:r>
              <a:rPr lang="en-US" sz="1920" dirty="0" err="1"/>
              <a:t>meio</a:t>
            </a:r>
            <a:r>
              <a:rPr lang="en-US" sz="1920" dirty="0"/>
              <a:t> de </a:t>
            </a:r>
            <a:r>
              <a:rPr lang="en-US" sz="1920" dirty="0" err="1"/>
              <a:t>funções</a:t>
            </a:r>
            <a:r>
              <a:rPr lang="en-US" sz="1920" dirty="0"/>
              <a:t> </a:t>
            </a:r>
            <a:r>
              <a:rPr lang="en-US" sz="1920" dirty="0" err="1"/>
              <a:t>matemáticas</a:t>
            </a:r>
            <a:endParaRPr lang="en-US" sz="1920" dirty="0"/>
          </a:p>
          <a:p>
            <a:pPr marL="342900" indent="-342900">
              <a:buClr>
                <a:srgbClr val="009491"/>
              </a:buClr>
              <a:buFont typeface="Arial" panose="020B0604020202020204" pitchFamily="34" charset="0"/>
              <a:buChar char="•"/>
            </a:pPr>
            <a:endParaRPr lang="en-US" sz="1920" dirty="0"/>
          </a:p>
          <a:p>
            <a:pPr marL="342900" indent="-342900">
              <a:buClr>
                <a:srgbClr val="009491"/>
              </a:buClr>
              <a:buFont typeface="Arial" panose="020B0604020202020204" pitchFamily="34" charset="0"/>
              <a:buChar char="•"/>
            </a:pPr>
            <a:r>
              <a:rPr lang="en-US" sz="1920" b="1" dirty="0"/>
              <a:t>Missing </a:t>
            </a:r>
            <a:r>
              <a:rPr lang="en-US" sz="1920" dirty="0"/>
              <a:t>~ </a:t>
            </a:r>
            <a:r>
              <a:rPr lang="en-US" sz="1920" dirty="0" err="1"/>
              <a:t>tradução</a:t>
            </a:r>
            <a:r>
              <a:rPr lang="en-US" sz="1920" dirty="0"/>
              <a:t> de dados </a:t>
            </a:r>
            <a:r>
              <a:rPr lang="en-US" sz="1920" dirty="0" err="1"/>
              <a:t>faltantes</a:t>
            </a:r>
            <a:endParaRPr lang="en-US" sz="1920" dirty="0"/>
          </a:p>
        </p:txBody>
      </p:sp>
      <p:sp>
        <p:nvSpPr>
          <p:cNvPr id="4" name="Título 3">
            <a:extLst>
              <a:ext uri="{FF2B5EF4-FFF2-40B4-BE49-F238E27FC236}">
                <a16:creationId xmlns:a16="http://schemas.microsoft.com/office/drawing/2014/main" id="{A9E94673-167C-4573-BA77-2C3489200DF9}"/>
              </a:ext>
            </a:extLst>
          </p:cNvPr>
          <p:cNvSpPr>
            <a:spLocks noGrp="1"/>
          </p:cNvSpPr>
          <p:nvPr>
            <p:ph type="title"/>
          </p:nvPr>
        </p:nvSpPr>
        <p:spPr/>
        <p:txBody>
          <a:bodyPr/>
          <a:lstStyle/>
          <a:p>
            <a:r>
              <a:rPr lang="pt-BR" dirty="0"/>
              <a:t>Data </a:t>
            </a:r>
            <a:r>
              <a:rPr lang="pt-BR" dirty="0" err="1"/>
              <a:t>Translation</a:t>
            </a:r>
            <a:endParaRPr lang="pt-BR" dirty="0"/>
          </a:p>
        </p:txBody>
      </p:sp>
    </p:spTree>
    <p:extLst>
      <p:ext uri="{BB962C8B-B14F-4D97-AF65-F5344CB8AC3E}">
        <p14:creationId xmlns:p14="http://schemas.microsoft.com/office/powerpoint/2010/main" val="649499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3858491" y="6046054"/>
            <a:ext cx="3810000" cy="369332"/>
          </a:xfrm>
          <a:prstGeom prst="rect">
            <a:avLst/>
          </a:prstGeom>
          <a:noFill/>
        </p:spPr>
        <p:txBody>
          <a:bodyPr wrap="square">
            <a:spAutoFit/>
          </a:bodyPr>
          <a:lstStyle/>
          <a:p>
            <a:r>
              <a:rPr lang="pt-BR" dirty="0">
                <a:hlinkClick r:id="rId3"/>
              </a:rPr>
              <a:t>https://github.com/tidyverse/dplyr</a:t>
            </a:r>
            <a:r>
              <a:rPr lang="pt-BR" dirty="0"/>
              <a:t> </a:t>
            </a:r>
          </a:p>
        </p:txBody>
      </p:sp>
      <p:pic>
        <p:nvPicPr>
          <p:cNvPr id="7" name="Imagem 6">
            <a:extLst>
              <a:ext uri="{FF2B5EF4-FFF2-40B4-BE49-F238E27FC236}">
                <a16:creationId xmlns:a16="http://schemas.microsoft.com/office/drawing/2014/main" id="{63FBE932-B746-230B-BFD4-E8991FEB54DB}"/>
              </a:ext>
            </a:extLst>
          </p:cNvPr>
          <p:cNvPicPr>
            <a:picLocks noChangeAspect="1"/>
          </p:cNvPicPr>
          <p:nvPr/>
        </p:nvPicPr>
        <p:blipFill>
          <a:blip r:embed="rId4"/>
          <a:stretch>
            <a:fillRect/>
          </a:stretch>
        </p:blipFill>
        <p:spPr>
          <a:xfrm>
            <a:off x="812609" y="1892870"/>
            <a:ext cx="5141738" cy="3960000"/>
          </a:xfrm>
          <a:prstGeom prst="rect">
            <a:avLst/>
          </a:prstGeom>
          <a:ln w="38100">
            <a:solidFill>
              <a:srgbClr val="313235"/>
            </a:solidFill>
          </a:ln>
        </p:spPr>
      </p:pic>
      <p:pic>
        <p:nvPicPr>
          <p:cNvPr id="10" name="Imagem 9">
            <a:extLst>
              <a:ext uri="{FF2B5EF4-FFF2-40B4-BE49-F238E27FC236}">
                <a16:creationId xmlns:a16="http://schemas.microsoft.com/office/drawing/2014/main" id="{E93F1A5B-0C5B-870F-A2C5-980807A9024E}"/>
              </a:ext>
            </a:extLst>
          </p:cNvPr>
          <p:cNvPicPr>
            <a:picLocks noChangeAspect="1"/>
          </p:cNvPicPr>
          <p:nvPr/>
        </p:nvPicPr>
        <p:blipFill>
          <a:blip r:embed="rId5"/>
          <a:stretch>
            <a:fillRect/>
          </a:stretch>
        </p:blipFill>
        <p:spPr>
          <a:xfrm>
            <a:off x="6203801" y="1892870"/>
            <a:ext cx="5141738" cy="3977424"/>
          </a:xfrm>
          <a:prstGeom prst="rect">
            <a:avLst/>
          </a:prstGeom>
          <a:ln w="38100">
            <a:solidFill>
              <a:srgbClr val="313235"/>
            </a:solidFill>
          </a:ln>
        </p:spPr>
      </p:pic>
    </p:spTree>
    <p:extLst>
      <p:ext uri="{BB962C8B-B14F-4D97-AF65-F5344CB8AC3E}">
        <p14:creationId xmlns:p14="http://schemas.microsoft.com/office/powerpoint/2010/main" val="81649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58405"/>
            <a:ext cx="10515600" cy="1325563"/>
          </a:xfrm>
        </p:spPr>
        <p:txBody>
          <a:bodyPr/>
          <a:lstStyle/>
          <a:p>
            <a:r>
              <a:rPr lang="en-US" dirty="0" err="1"/>
              <a:t>Dataviz</a:t>
            </a:r>
            <a:endParaRPr lang="en-US" dirty="0"/>
          </a:p>
        </p:txBody>
      </p:sp>
      <p:pic>
        <p:nvPicPr>
          <p:cNvPr id="4098" name="Picture 2" descr="Create Elegant Data Visualisations Using the Grammar of Graphics • ggplot2">
            <a:extLst>
              <a:ext uri="{FF2B5EF4-FFF2-40B4-BE49-F238E27FC236}">
                <a16:creationId xmlns:a16="http://schemas.microsoft.com/office/drawing/2014/main" id="{32B4610E-3383-3E92-A4C7-A263891F7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7439" y="3110865"/>
            <a:ext cx="2797122"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330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t>
            </a:r>
            <a:r>
              <a:rPr lang="pt-BR" sz="4800" dirty="0" err="1">
                <a:solidFill>
                  <a:schemeClr val="tx1">
                    <a:lumMod val="65000"/>
                    <a:lumOff val="35000"/>
                  </a:schemeClr>
                </a:solidFill>
              </a:rPr>
              <a:t>Anscombe’s</a:t>
            </a:r>
            <a:r>
              <a:rPr lang="pt-BR" sz="4800" dirty="0">
                <a:solidFill>
                  <a:schemeClr val="tx1">
                    <a:lumMod val="65000"/>
                    <a:lumOff val="35000"/>
                  </a:schemeClr>
                </a:solidFill>
              </a:rPr>
              <a:t> </a:t>
            </a:r>
            <a:r>
              <a:rPr lang="pt-BR" sz="4800" dirty="0" err="1">
                <a:solidFill>
                  <a:schemeClr val="tx1">
                    <a:lumMod val="65000"/>
                    <a:lumOff val="35000"/>
                  </a:schemeClr>
                </a:solidFill>
              </a:rPr>
              <a:t>Quartet</a:t>
            </a:r>
            <a:br>
              <a:rPr lang="en-US" sz="4800" dirty="0">
                <a:solidFill>
                  <a:schemeClr val="tx1">
                    <a:lumMod val="65000"/>
                    <a:lumOff val="35000"/>
                  </a:schemeClr>
                </a:solidFill>
              </a:rPr>
            </a:br>
            <a:endParaRPr lang="en-US" dirty="0"/>
          </a:p>
        </p:txBody>
      </p:sp>
      <p:pic>
        <p:nvPicPr>
          <p:cNvPr id="3" name="Picture 4" descr="1.1-Dados, estatísticas e gráficos do Quarteto de Anscombe ">
            <a:extLst>
              <a:ext uri="{FF2B5EF4-FFF2-40B4-BE49-F238E27FC236}">
                <a16:creationId xmlns:a16="http://schemas.microsoft.com/office/drawing/2014/main" id="{128FE238-4603-04F6-D15C-4D289E68C98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27668" y="1750634"/>
            <a:ext cx="5011837" cy="37588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he Datasaurus Dozen | R-bloggers">
            <a:extLst>
              <a:ext uri="{FF2B5EF4-FFF2-40B4-BE49-F238E27FC236}">
                <a16:creationId xmlns:a16="http://schemas.microsoft.com/office/drawing/2014/main" id="{7A658AE5-9D87-8797-F273-2B98A8A62D46}"/>
              </a:ext>
            </a:extLst>
          </p:cNvPr>
          <p:cNvPicPr>
            <a:picLocks noChangeAspect="1" noChangeArrowheads="1" noCrop="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633587" y="3155950"/>
            <a:ext cx="7620000" cy="305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20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tidyverse | RStudio swag">
            <a:extLst>
              <a:ext uri="{FF2B5EF4-FFF2-40B4-BE49-F238E27FC236}">
                <a16:creationId xmlns:a16="http://schemas.microsoft.com/office/drawing/2014/main" id="{B25AD49B-D9B9-C0FA-FEEE-74F1447389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ad Rectangular Text Data • readr">
            <a:extLst>
              <a:ext uri="{FF2B5EF4-FFF2-40B4-BE49-F238E27FC236}">
                <a16:creationId xmlns:a16="http://schemas.microsoft.com/office/drawing/2014/main" id="{95DE554F-9CF1-815F-D8F9-6429933099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ompact and Flexible Summaries of Data • skimr">
            <a:extLst>
              <a:ext uri="{FF2B5EF4-FFF2-40B4-BE49-F238E27FC236}">
                <a16:creationId xmlns:a16="http://schemas.microsoft.com/office/drawing/2014/main" id="{82B754A6-EE4E-E9AD-F903-A0292AA5A5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nspection, Comparison and Visualisation of Data Frames ...">
            <a:extLst>
              <a:ext uri="{FF2B5EF4-FFF2-40B4-BE49-F238E27FC236}">
                <a16:creationId xmlns:a16="http://schemas.microsoft.com/office/drawing/2014/main" id="{62938E81-8D26-ABB0-4E61-3C8D71C057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7AF023E4-485F-0323-19D1-C5855AAD42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3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Tipos</a:t>
            </a:r>
            <a:r>
              <a:rPr lang="en-US" dirty="0"/>
              <a:t> de Dados e </a:t>
            </a:r>
            <a:r>
              <a:rPr lang="en-US" dirty="0" err="1"/>
              <a:t>objetivos</a:t>
            </a:r>
            <a:endParaRPr lang="en-US" dirty="0"/>
          </a:p>
        </p:txBody>
      </p:sp>
      <p:pic>
        <p:nvPicPr>
          <p:cNvPr id="4" name="Imagem 3">
            <a:extLst>
              <a:ext uri="{FF2B5EF4-FFF2-40B4-BE49-F238E27FC236}">
                <a16:creationId xmlns:a16="http://schemas.microsoft.com/office/drawing/2014/main" id="{17BA8008-BDAB-F05C-3558-A619CC711B30}"/>
              </a:ext>
            </a:extLst>
          </p:cNvPr>
          <p:cNvPicPr>
            <a:picLocks noChangeAspect="1"/>
          </p:cNvPicPr>
          <p:nvPr/>
        </p:nvPicPr>
        <p:blipFill>
          <a:blip r:embed="rId3"/>
          <a:stretch>
            <a:fillRect/>
          </a:stretch>
        </p:blipFill>
        <p:spPr>
          <a:xfrm>
            <a:off x="-373124" y="1863613"/>
            <a:ext cx="8776151" cy="4349974"/>
          </a:xfrm>
          <a:prstGeom prst="rect">
            <a:avLst/>
          </a:prstGeom>
        </p:spPr>
      </p:pic>
      <p:pic>
        <p:nvPicPr>
          <p:cNvPr id="6" name="Imagem 5">
            <a:extLst>
              <a:ext uri="{FF2B5EF4-FFF2-40B4-BE49-F238E27FC236}">
                <a16:creationId xmlns:a16="http://schemas.microsoft.com/office/drawing/2014/main" id="{5699ECCE-F891-6E4E-90BA-8DA53E469FE0}"/>
              </a:ext>
            </a:extLst>
          </p:cNvPr>
          <p:cNvPicPr>
            <a:picLocks noChangeAspect="1"/>
          </p:cNvPicPr>
          <p:nvPr/>
        </p:nvPicPr>
        <p:blipFill>
          <a:blip r:embed="rId4"/>
          <a:stretch>
            <a:fillRect/>
          </a:stretch>
        </p:blipFill>
        <p:spPr>
          <a:xfrm>
            <a:off x="4604064" y="751896"/>
            <a:ext cx="8617393" cy="4267419"/>
          </a:xfrm>
          <a:prstGeom prst="rect">
            <a:avLst/>
          </a:prstGeom>
        </p:spPr>
      </p:pic>
      <p:pic>
        <p:nvPicPr>
          <p:cNvPr id="8" name="Imagem 7">
            <a:extLst>
              <a:ext uri="{FF2B5EF4-FFF2-40B4-BE49-F238E27FC236}">
                <a16:creationId xmlns:a16="http://schemas.microsoft.com/office/drawing/2014/main" id="{E79E395D-DA62-37E8-49C7-D0C61393FFE9}"/>
              </a:ext>
            </a:extLst>
          </p:cNvPr>
          <p:cNvPicPr>
            <a:picLocks noChangeAspect="1"/>
          </p:cNvPicPr>
          <p:nvPr/>
        </p:nvPicPr>
        <p:blipFill>
          <a:blip r:embed="rId5"/>
          <a:stretch>
            <a:fillRect/>
          </a:stretch>
        </p:blipFill>
        <p:spPr>
          <a:xfrm>
            <a:off x="4137302" y="4743312"/>
            <a:ext cx="3632387" cy="1835244"/>
          </a:xfrm>
          <a:prstGeom prst="rect">
            <a:avLst/>
          </a:prstGeom>
        </p:spPr>
      </p:pic>
    </p:spTree>
    <p:extLst>
      <p:ext uri="{BB962C8B-B14F-4D97-AF65-F5344CB8AC3E}">
        <p14:creationId xmlns:p14="http://schemas.microsoft.com/office/powerpoint/2010/main" val="401853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34" name="Picture 3" descr="Chart, bubble chart&#10;&#10;Description automatically generated">
            <a:extLst>
              <a:ext uri="{FF2B5EF4-FFF2-40B4-BE49-F238E27FC236}">
                <a16:creationId xmlns:a16="http://schemas.microsoft.com/office/drawing/2014/main" id="{613B0ACA-900A-4D04-9AE8-B81450E9DA52}"/>
              </a:ext>
            </a:extLst>
          </p:cNvPr>
          <p:cNvPicPr>
            <a:picLocks noChangeAspect="1"/>
          </p:cNvPicPr>
          <p:nvPr/>
        </p:nvPicPr>
        <p:blipFill rotWithShape="1">
          <a:blip r:embed="rId3"/>
          <a:srcRect r="32816" b="3054"/>
          <a:stretch/>
        </p:blipFill>
        <p:spPr>
          <a:xfrm>
            <a:off x="2561597" y="945452"/>
            <a:ext cx="6837968" cy="5545381"/>
          </a:xfrm>
          <a:prstGeom prst="rect">
            <a:avLst/>
          </a:prstGeom>
          <a:ln>
            <a:noFill/>
          </a:ln>
        </p:spPr>
      </p:pic>
      <p:sp>
        <p:nvSpPr>
          <p:cNvPr id="35" name="Retângulo 34">
            <a:extLst>
              <a:ext uri="{FF2B5EF4-FFF2-40B4-BE49-F238E27FC236}">
                <a16:creationId xmlns:a16="http://schemas.microsoft.com/office/drawing/2014/main" id="{BF5505EF-3E2D-4DC6-837C-179343176505}"/>
              </a:ext>
            </a:extLst>
          </p:cNvPr>
          <p:cNvSpPr/>
          <p:nvPr/>
        </p:nvSpPr>
        <p:spPr>
          <a:xfrm>
            <a:off x="2909365" y="6500672"/>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https://www.data-to-viz.com/</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e DEST UFPR (</a:t>
            </a:r>
            <a:r>
              <a:rPr kumimoji="0" lang="pt-BR" sz="18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youtube</a:t>
            </a:r>
            <a:r>
              <a:rPr kumimoji="0" lang="pt-BR"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t>
            </a:r>
          </a:p>
        </p:txBody>
      </p:sp>
      <p:sp>
        <p:nvSpPr>
          <p:cNvPr id="38" name="Título 1">
            <a:extLst>
              <a:ext uri="{FF2B5EF4-FFF2-40B4-BE49-F238E27FC236}">
                <a16:creationId xmlns:a16="http://schemas.microsoft.com/office/drawing/2014/main" id="{D20D4D21-CBAC-4765-9274-6A05EFBEBCFF}"/>
              </a:ext>
            </a:extLst>
          </p:cNvPr>
          <p:cNvSpPr txBox="1">
            <a:spLocks/>
          </p:cNvSpPr>
          <p:nvPr/>
        </p:nvSpPr>
        <p:spPr>
          <a:xfrm>
            <a:off x="1970064" y="-379656"/>
            <a:ext cx="8021035"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Cheat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Sheet</a:t>
            </a:r>
            <a:r>
              <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rPr>
              <a:t> </a:t>
            </a:r>
            <a:r>
              <a:rPr kumimoji="0" lang="pt-BR" sz="42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j-ea"/>
                <a:cs typeface="+mj-cs"/>
              </a:rPr>
              <a:t>DataViz</a:t>
            </a:r>
            <a:endParaRPr kumimoji="0" lang="pt-BR" sz="4200" b="0" i="0" u="none" strike="noStrike" kern="1200" cap="none" spc="0" normalizeH="0" baseline="0" noProof="0" dirty="0">
              <a:ln>
                <a:noFill/>
              </a:ln>
              <a:solidFill>
                <a:prstClr val="black">
                  <a:lumMod val="65000"/>
                  <a:lumOff val="35000"/>
                </a:prstClr>
              </a:solidFill>
              <a:effectLst/>
              <a:uLnTx/>
              <a:uFillTx/>
              <a:latin typeface="Calibri" panose="020F0502020204030204"/>
              <a:ea typeface="+mj-ea"/>
              <a:cs typeface="+mj-cs"/>
            </a:endParaRPr>
          </a:p>
        </p:txBody>
      </p:sp>
    </p:spTree>
    <p:extLst>
      <p:ext uri="{BB962C8B-B14F-4D97-AF65-F5344CB8AC3E}">
        <p14:creationId xmlns:p14="http://schemas.microsoft.com/office/powerpoint/2010/main" val="21839671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Folha de </a:t>
            </a:r>
            <a:r>
              <a:rPr lang="en-US" dirty="0" err="1"/>
              <a:t>Dicas</a:t>
            </a:r>
            <a:r>
              <a:rPr lang="en-US" dirty="0"/>
              <a:t> (</a:t>
            </a:r>
            <a:r>
              <a:rPr lang="en-US" dirty="0" err="1"/>
              <a:t>Cheatsheet</a:t>
            </a:r>
            <a:r>
              <a:rPr lang="en-US" dirty="0"/>
              <a:t>)</a:t>
            </a:r>
          </a:p>
        </p:txBody>
      </p:sp>
      <p:sp>
        <p:nvSpPr>
          <p:cNvPr id="8" name="CaixaDeTexto 7">
            <a:extLst>
              <a:ext uri="{FF2B5EF4-FFF2-40B4-BE49-F238E27FC236}">
                <a16:creationId xmlns:a16="http://schemas.microsoft.com/office/drawing/2014/main" id="{2D1C98FB-F38F-E523-7F06-F2F79574DA93}"/>
              </a:ext>
            </a:extLst>
          </p:cNvPr>
          <p:cNvSpPr txBox="1"/>
          <p:nvPr/>
        </p:nvSpPr>
        <p:spPr>
          <a:xfrm>
            <a:off x="4191000" y="6093556"/>
            <a:ext cx="3810000" cy="369332"/>
          </a:xfrm>
          <a:prstGeom prst="rect">
            <a:avLst/>
          </a:prstGeom>
          <a:noFill/>
        </p:spPr>
        <p:txBody>
          <a:bodyPr wrap="square">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https://github.com/tidyverse/ggplot2</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6" name="Imagem 5">
            <a:extLst>
              <a:ext uri="{FF2B5EF4-FFF2-40B4-BE49-F238E27FC236}">
                <a16:creationId xmlns:a16="http://schemas.microsoft.com/office/drawing/2014/main" id="{EA936A55-9AF1-B44F-7A0A-9F0D37B273A9}"/>
              </a:ext>
            </a:extLst>
          </p:cNvPr>
          <p:cNvPicPr>
            <a:picLocks noChangeAspect="1"/>
          </p:cNvPicPr>
          <p:nvPr/>
        </p:nvPicPr>
        <p:blipFill>
          <a:blip r:embed="rId4"/>
          <a:stretch>
            <a:fillRect/>
          </a:stretch>
        </p:blipFill>
        <p:spPr>
          <a:xfrm>
            <a:off x="938426" y="1885346"/>
            <a:ext cx="5134701" cy="3960000"/>
          </a:xfrm>
          <a:prstGeom prst="rect">
            <a:avLst/>
          </a:prstGeom>
          <a:ln w="38100">
            <a:solidFill>
              <a:srgbClr val="313235"/>
            </a:solidFill>
          </a:ln>
        </p:spPr>
      </p:pic>
      <p:pic>
        <p:nvPicPr>
          <p:cNvPr id="9" name="Imagem 8">
            <a:extLst>
              <a:ext uri="{FF2B5EF4-FFF2-40B4-BE49-F238E27FC236}">
                <a16:creationId xmlns:a16="http://schemas.microsoft.com/office/drawing/2014/main" id="{74B38D8D-60D6-A9E0-9640-22A13737253F}"/>
              </a:ext>
            </a:extLst>
          </p:cNvPr>
          <p:cNvPicPr>
            <a:picLocks noChangeAspect="1"/>
          </p:cNvPicPr>
          <p:nvPr/>
        </p:nvPicPr>
        <p:blipFill>
          <a:blip r:embed="rId5"/>
          <a:stretch>
            <a:fillRect/>
          </a:stretch>
        </p:blipFill>
        <p:spPr>
          <a:xfrm>
            <a:off x="6394081" y="1885346"/>
            <a:ext cx="5137695" cy="3960000"/>
          </a:xfrm>
          <a:prstGeom prst="rect">
            <a:avLst/>
          </a:prstGeom>
          <a:ln w="38100">
            <a:solidFill>
              <a:srgbClr val="313235"/>
            </a:solidFill>
          </a:ln>
        </p:spPr>
      </p:pic>
    </p:spTree>
    <p:extLst>
      <p:ext uri="{BB962C8B-B14F-4D97-AF65-F5344CB8AC3E}">
        <p14:creationId xmlns:p14="http://schemas.microsoft.com/office/powerpoint/2010/main" val="5058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1D0AA3C-3EEE-800A-6067-00F21D9C8942}"/>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Dataprep</a:t>
            </a:r>
            <a:endParaRPr lang="en-US" dirty="0"/>
          </a:p>
        </p:txBody>
      </p:sp>
      <p:sp>
        <p:nvSpPr>
          <p:cNvPr id="5" name="Título 4">
            <a:extLst>
              <a:ext uri="{FF2B5EF4-FFF2-40B4-BE49-F238E27FC236}">
                <a16:creationId xmlns:a16="http://schemas.microsoft.com/office/drawing/2014/main" id="{2F80DE9D-430F-FE99-F158-B67A69283062}"/>
              </a:ext>
            </a:extLst>
          </p:cNvPr>
          <p:cNvSpPr>
            <a:spLocks noGrp="1"/>
          </p:cNvSpPr>
          <p:nvPr>
            <p:ph type="title"/>
          </p:nvPr>
        </p:nvSpPr>
        <p:spPr/>
        <p:txBody>
          <a:bodyPr/>
          <a:lstStyle/>
          <a:p>
            <a:r>
              <a:rPr lang="pt-BR" dirty="0"/>
              <a:t> </a:t>
            </a:r>
          </a:p>
        </p:txBody>
      </p:sp>
    </p:spTree>
    <p:extLst>
      <p:ext uri="{BB962C8B-B14F-4D97-AF65-F5344CB8AC3E}">
        <p14:creationId xmlns:p14="http://schemas.microsoft.com/office/powerpoint/2010/main" val="3373103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1028" name="Picture 4" descr="CRISP-DM and what I did wrong. Recently I had the opportunity to work… | by  Gabriela Moreira Mafra | Magrathea">
            <a:extLst>
              <a:ext uri="{FF2B5EF4-FFF2-40B4-BE49-F238E27FC236}">
                <a16:creationId xmlns:a16="http://schemas.microsoft.com/office/drawing/2014/main" id="{8CE91A97-5A58-24FC-3436-BAAA1C40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7348" y="1552116"/>
            <a:ext cx="4337304" cy="43373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FCF0816B-B059-CAF9-40B9-ADC52F39EC46}"/>
              </a:ext>
            </a:extLst>
          </p:cNvPr>
          <p:cNvSpPr txBox="1"/>
          <p:nvPr/>
        </p:nvSpPr>
        <p:spPr>
          <a:xfrm>
            <a:off x="498764" y="5880288"/>
            <a:ext cx="11317184" cy="646331"/>
          </a:xfrm>
          <a:prstGeom prst="rect">
            <a:avLst/>
          </a:prstGeom>
          <a:noFill/>
        </p:spPr>
        <p:txBody>
          <a:bodyPr wrap="square" rtlCol="0">
            <a:spAutoFit/>
          </a:bodyPr>
          <a:lstStyle/>
          <a:p>
            <a:pPr algn="ctr"/>
            <a:r>
              <a:rPr lang="pt-BR" dirty="0"/>
              <a:t>CRISP-DM – Cross </a:t>
            </a:r>
            <a:r>
              <a:rPr lang="pt-BR" dirty="0" err="1"/>
              <a:t>Industry</a:t>
            </a:r>
            <a:r>
              <a:rPr lang="pt-BR" dirty="0"/>
              <a:t> Standard </a:t>
            </a:r>
            <a:r>
              <a:rPr lang="pt-BR" dirty="0" err="1"/>
              <a:t>Process</a:t>
            </a:r>
            <a:r>
              <a:rPr lang="pt-BR" dirty="0"/>
              <a:t> for Data Mining </a:t>
            </a:r>
          </a:p>
          <a:p>
            <a:pPr algn="ctr"/>
            <a:r>
              <a:rPr lang="pt-BR" dirty="0">
                <a:hlinkClick r:id="rId4"/>
              </a:rPr>
              <a:t>https://www.ibm.com/docs/en/spss-modeler/saas?topic=dm-crisp-help-overview</a:t>
            </a:r>
            <a:r>
              <a:rPr lang="en-US" dirty="0"/>
              <a:t> </a:t>
            </a:r>
            <a:endParaRPr lang="pt-BR" dirty="0"/>
          </a:p>
        </p:txBody>
      </p:sp>
    </p:spTree>
    <p:extLst>
      <p:ext uri="{BB962C8B-B14F-4D97-AF65-F5344CB8AC3E}">
        <p14:creationId xmlns:p14="http://schemas.microsoft.com/office/powerpoint/2010/main" val="39960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38" name="Tabela 37">
            <a:extLst>
              <a:ext uri="{FF2B5EF4-FFF2-40B4-BE49-F238E27FC236}">
                <a16:creationId xmlns:a16="http://schemas.microsoft.com/office/drawing/2014/main" id="{D7F7B481-2856-407E-8EC2-E829AC56F9E8}"/>
              </a:ext>
            </a:extLst>
          </p:cNvPr>
          <p:cNvGraphicFramePr>
            <a:graphicFrameLocks noGrp="1"/>
          </p:cNvGraphicFramePr>
          <p:nvPr/>
        </p:nvGraphicFramePr>
        <p:xfrm>
          <a:off x="2028391" y="-63915"/>
          <a:ext cx="8076733" cy="6958150"/>
        </p:xfrm>
        <a:graphic>
          <a:graphicData uri="http://schemas.openxmlformats.org/drawingml/2006/table">
            <a:tbl>
              <a:tblPr firstRow="1" firstCol="1" bandRow="1"/>
              <a:tblGrid>
                <a:gridCol w="1109895">
                  <a:extLst>
                    <a:ext uri="{9D8B030D-6E8A-4147-A177-3AD203B41FA5}">
                      <a16:colId xmlns:a16="http://schemas.microsoft.com/office/drawing/2014/main" val="1939117754"/>
                    </a:ext>
                  </a:extLst>
                </a:gridCol>
                <a:gridCol w="2591547">
                  <a:extLst>
                    <a:ext uri="{9D8B030D-6E8A-4147-A177-3AD203B41FA5}">
                      <a16:colId xmlns:a16="http://schemas.microsoft.com/office/drawing/2014/main" val="4139074661"/>
                    </a:ext>
                  </a:extLst>
                </a:gridCol>
                <a:gridCol w="4375291">
                  <a:extLst>
                    <a:ext uri="{9D8B030D-6E8A-4147-A177-3AD203B41FA5}">
                      <a16:colId xmlns:a16="http://schemas.microsoft.com/office/drawing/2014/main" val="675107123"/>
                    </a:ext>
                  </a:extLst>
                </a:gridCol>
              </a:tblGrid>
              <a:tr h="934731">
                <a:tc>
                  <a:txBody>
                    <a:body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2400" b="1" dirty="0">
                          <a:effectLst/>
                        </a:rPr>
                        <a:t>Desafios</a:t>
                      </a:r>
                      <a:endParaRPr lang="pt-BR" sz="24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ctr" defTabSz="761970" rtl="0" eaLnBrk="1" fontAlgn="auto" latinLnBrk="0" hangingPunct="1">
                        <a:lnSpc>
                          <a:spcPct val="100000"/>
                        </a:lnSpc>
                        <a:spcBef>
                          <a:spcPts val="0"/>
                        </a:spcBef>
                        <a:spcAft>
                          <a:spcPts val="300"/>
                        </a:spcAft>
                        <a:buClr>
                          <a:srgbClr val="000000"/>
                        </a:buClr>
                        <a:buSzTx/>
                        <a:buFont typeface="Arial"/>
                        <a:buNone/>
                        <a:tabLst/>
                        <a:defRPr/>
                      </a:pPr>
                      <a:r>
                        <a:rPr lang="pt-BR" sz="2400" b="1" kern="1200" dirty="0">
                          <a:solidFill>
                            <a:schemeClr val="tx1"/>
                          </a:solidFill>
                          <a:effectLst/>
                          <a:latin typeface="Arial"/>
                          <a:ea typeface="+mn-ea"/>
                          <a:cs typeface="+mn-cs"/>
                          <a:sym typeface="Arial"/>
                        </a:rPr>
                        <a:t>Exemplos</a:t>
                      </a:r>
                    </a:p>
                  </a:txBody>
                  <a:tcPr marL="36071" marR="36071" marT="0" marB="0" anchor="ctr">
                    <a:lnL>
                      <a:noFill/>
                    </a:lnL>
                    <a:lnR>
                      <a:noFill/>
                    </a:lnR>
                    <a:lnT w="12700" cap="flat" cmpd="sng" algn="ctr">
                      <a:no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5428418"/>
                  </a:ext>
                </a:extLst>
              </a:tr>
              <a:tr h="934731">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Importação</a:t>
                      </a:r>
                      <a:endParaRPr lang="pt-BR" sz="1800" b="1" dirty="0">
                        <a:effectLst/>
                        <a:latin typeface="Calibri" panose="020F0502020204030204" pitchFamily="34" charset="0"/>
                        <a:ea typeface="Times New Roman" panose="02020603050405020304" pitchFamily="18" charset="0"/>
                        <a:cs typeface="Calibri" panose="020F050202020403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endParaRPr lang="pt-BR" sz="1600" b="0" i="0" u="none" strike="noStrike" cap="none" dirty="0">
                        <a:solidFill>
                          <a:schemeClr val="tx1"/>
                        </a:solidFill>
                        <a:effectLst/>
                        <a:latin typeface="+mn-lt"/>
                        <a:ea typeface="+mn-ea"/>
                        <a:cs typeface="+mn-cs"/>
                        <a:sym typeface="Arial"/>
                      </a:endParaRP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Identificar unidade de análise </a:t>
                      </a:r>
                    </a:p>
                    <a:p>
                      <a:pPr marL="0" marR="0" lvl="0" indent="0" algn="l" defTabSz="761970" rtl="0" eaLnBrk="1" fontAlgn="auto" latinLnBrk="0" hangingPunct="1">
                        <a:lnSpc>
                          <a:spcPct val="100000"/>
                        </a:lnSpc>
                        <a:spcBef>
                          <a:spcPts val="0"/>
                        </a:spcBef>
                        <a:spcAft>
                          <a:spcPts val="300"/>
                        </a:spcAft>
                        <a:buClr>
                          <a:srgbClr val="000000"/>
                        </a:buClr>
                        <a:buSzTx/>
                        <a:buFont typeface="Arial"/>
                        <a:buNone/>
                        <a:tabLst/>
                        <a:defRPr/>
                      </a:pPr>
                      <a:r>
                        <a:rPr lang="pt-BR" sz="1600" b="0" u="none" strike="noStrike" kern="1200" cap="none" dirty="0">
                          <a:solidFill>
                            <a:schemeClr val="tx1"/>
                          </a:solidFill>
                          <a:effectLst/>
                          <a:latin typeface="Arial"/>
                          <a:ea typeface="+mn-ea"/>
                          <a:cs typeface="+mn-cs"/>
                          <a:sym typeface="Arial"/>
                        </a:rPr>
                        <a:t>Agregar dados segundo a </a:t>
                      </a:r>
                      <a:r>
                        <a:rPr lang="pt-BR" sz="1600" b="0" u="none" strike="noStrike" cap="none" dirty="0">
                          <a:solidFill>
                            <a:schemeClr val="tx1"/>
                          </a:solidFill>
                          <a:effectLst/>
                          <a:sym typeface="Arial"/>
                        </a:rPr>
                        <a:t>unidade de interesse</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03171485"/>
                  </a:ext>
                </a:extLst>
              </a:tr>
              <a:tr h="987899">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dirty="0">
                          <a:effectLst/>
                        </a:rPr>
                        <a:t>Delineamento</a:t>
                      </a:r>
                      <a:endParaRPr lang="pt-BR" sz="18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a:lnSpc>
                          <a:spcPct val="100000"/>
                        </a:lnSpc>
                        <a:spcAft>
                          <a:spcPts val="300"/>
                        </a:spcAft>
                      </a:pPr>
                      <a:r>
                        <a:rPr lang="pt-BR" sz="1600" dirty="0">
                          <a:effectLst/>
                        </a:rPr>
                        <a:t>Gerar metadados/metainformação dos dados</a:t>
                      </a:r>
                    </a:p>
                    <a:p>
                      <a:pPr>
                        <a:lnSpc>
                          <a:spcPct val="100000"/>
                        </a:lnSpc>
                        <a:spcAft>
                          <a:spcPts val="300"/>
                        </a:spcAft>
                      </a:pPr>
                      <a:r>
                        <a:rPr lang="pt-BR" sz="1600" dirty="0">
                          <a:effectLst/>
                        </a:rPr>
                        <a:t>Verificar tipos de dados e unidades de medida</a:t>
                      </a:r>
                    </a:p>
                    <a:p>
                      <a:pPr>
                        <a:lnSpc>
                          <a:spcPct val="100000"/>
                        </a:lnSpc>
                        <a:spcAft>
                          <a:spcPts val="300"/>
                        </a:spcAft>
                      </a:pPr>
                      <a:r>
                        <a:rPr lang="pt-BR" sz="1600" dirty="0">
                          <a:effectLst/>
                        </a:rPr>
                        <a:t>Identificação de amostras tendenciosas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520979"/>
                  </a:ext>
                </a:extLst>
              </a:tr>
              <a:tr h="760682">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sym typeface="Arial"/>
                        </a:rPr>
                        <a:t>Agregação</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dirty="0">
                        <a:effectLst/>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kern="1200" dirty="0">
                          <a:solidFill>
                            <a:schemeClr val="tx1"/>
                          </a:solidFill>
                          <a:effectLst/>
                          <a:latin typeface="Arial"/>
                          <a:ea typeface="+mn-ea"/>
                          <a:cs typeface="+mn-cs"/>
                          <a:sym typeface="Arial"/>
                        </a:rPr>
                        <a:t>Identificar chaves de cruzamento entre bases</a:t>
                      </a:r>
                      <a:endParaRPr lang="pt-BR" sz="1600" kern="1200" dirty="0">
                        <a:solidFill>
                          <a:schemeClr val="tx1"/>
                        </a:solidFill>
                        <a:effectLst/>
                        <a:latin typeface="Arial"/>
                        <a:ea typeface="+mn-ea"/>
                        <a:cs typeface="+mn-cs"/>
                      </a:endParaRPr>
                    </a:p>
                    <a:p>
                      <a:pPr marL="0" marR="0" lvl="0" indent="0" algn="l" defTabSz="914400" rtl="0" eaLnBrk="1" fontAlgn="auto" latinLnBrk="0" hangingPunct="1">
                        <a:lnSpc>
                          <a:spcPct val="100000"/>
                        </a:lnSpc>
                        <a:spcBef>
                          <a:spcPts val="0"/>
                        </a:spcBef>
                        <a:spcAft>
                          <a:spcPts val="300"/>
                        </a:spcAft>
                        <a:buClr>
                          <a:srgbClr val="000000"/>
                        </a:buClr>
                        <a:buSzTx/>
                        <a:buFont typeface="Arial"/>
                        <a:buNone/>
                        <a:tabLst/>
                        <a:defRPr/>
                      </a:pPr>
                      <a:r>
                        <a:rPr lang="pt-BR" sz="1600" dirty="0">
                          <a:effectLst/>
                        </a:rPr>
                        <a:t>Garantir consistência dos resultados obtidos</a:t>
                      </a:r>
                    </a:p>
                    <a:p>
                      <a:pPr>
                        <a:lnSpc>
                          <a:spcPct val="100000"/>
                        </a:lnSpc>
                        <a:spcAft>
                          <a:spcPts val="300"/>
                        </a:spcAft>
                      </a:pPr>
                      <a:endParaRPr lang="pt-BR" sz="1600" dirty="0">
                        <a:effectLst/>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7521528"/>
                  </a:ext>
                </a:extLst>
              </a:tr>
              <a:tr h="948383">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Limpeza</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registros inválidos e linhas duplicadas</a:t>
                      </a:r>
                    </a:p>
                    <a:p>
                      <a:pPr>
                        <a:lnSpc>
                          <a:spcPct val="100000"/>
                        </a:lnSpc>
                        <a:spcAft>
                          <a:spcPts val="300"/>
                        </a:spcAft>
                      </a:pPr>
                      <a:r>
                        <a:rPr lang="pt-BR" sz="1600" b="0" u="none" strike="noStrike" kern="1200" cap="none" dirty="0">
                          <a:solidFill>
                            <a:schemeClr val="tx1"/>
                          </a:solidFill>
                          <a:effectLst/>
                          <a:latin typeface="Arial"/>
                          <a:ea typeface="+mn-ea"/>
                          <a:cs typeface="+mn-cs"/>
                          <a:sym typeface="Arial"/>
                        </a:rPr>
                        <a:t>Remoção de colunas irrelevantes</a:t>
                      </a:r>
                    </a:p>
                    <a:p>
                      <a:pPr>
                        <a:lnSpc>
                          <a:spcPct val="100000"/>
                        </a:lnSpc>
                        <a:spcAft>
                          <a:spcPts val="300"/>
                        </a:spcAft>
                      </a:pPr>
                      <a:r>
                        <a:rPr lang="pt-BR" sz="1600" b="0" u="none" strike="noStrike" cap="none" dirty="0">
                          <a:solidFill>
                            <a:schemeClr val="tx1"/>
                          </a:solidFill>
                          <a:effectLst/>
                          <a:sym typeface="Arial"/>
                        </a:rPr>
                        <a:t>Filtrar observações fora do escopo de interesse</a:t>
                      </a:r>
                    </a:p>
                    <a:p>
                      <a:pPr>
                        <a:lnSpc>
                          <a:spcPct val="100000"/>
                        </a:lnSpc>
                        <a:spcAft>
                          <a:spcPts val="300"/>
                        </a:spcAft>
                      </a:pPr>
                      <a:endParaRPr lang="pt-BR" sz="1600" b="0" u="none" strike="noStrike" cap="none" dirty="0">
                        <a:solidFill>
                          <a:schemeClr val="tx1"/>
                        </a:solidFill>
                        <a:effectLst/>
                        <a:sym typeface="Arial"/>
                      </a:endParaRP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solidFill>
                        <a:srgbClr val="41404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1407586"/>
                  </a:ext>
                </a:extLst>
              </a:tr>
              <a:tr h="1255828">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endParaRPr lang="pt-BR" sz="1200" b="1" dirty="0">
                        <a:effectLst/>
                        <a:latin typeface="Calibri" panose="020F0502020204030204" pitchFamily="34" charset="0"/>
                        <a:ea typeface="Calibri" panose="020F0502020204030204" pitchFamily="34" charset="0"/>
                        <a:cs typeface="Arial" panose="020B0604020202020204" pitchFamily="34" charset="0"/>
                      </a:endParaRP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gn="ctr">
                        <a:lnSpc>
                          <a:spcPct val="107000"/>
                        </a:lnSpc>
                        <a:spcAft>
                          <a:spcPts val="800"/>
                        </a:spcAft>
                      </a:pPr>
                      <a:r>
                        <a:rPr lang="pt-BR" sz="1800" b="1" kern="1200" dirty="0">
                          <a:solidFill>
                            <a:schemeClr val="tx1"/>
                          </a:solidFill>
                          <a:effectLst/>
                          <a:latin typeface="Arial"/>
                          <a:ea typeface="+mn-ea"/>
                          <a:cs typeface="+mn-cs"/>
                        </a:rPr>
                        <a:t>Ajustes</a:t>
                      </a:r>
                    </a:p>
                  </a:txBody>
                  <a:tcPr marL="36071" marR="36071" marT="0" marB="0" anchor="ctr">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761970" rtl="0" eaLnBrk="1" latinLnBrk="0" hangingPunct="1">
                        <a:defRPr sz="1500" kern="1200">
                          <a:solidFill>
                            <a:schemeClr val="tx1"/>
                          </a:solidFill>
                          <a:latin typeface="Arial"/>
                        </a:defRPr>
                      </a:lvl1pPr>
                      <a:lvl2pPr marL="380985" algn="l" defTabSz="761970" rtl="0" eaLnBrk="1" latinLnBrk="0" hangingPunct="1">
                        <a:defRPr sz="1500" kern="1200">
                          <a:solidFill>
                            <a:schemeClr val="tx1"/>
                          </a:solidFill>
                          <a:latin typeface="Arial"/>
                        </a:defRPr>
                      </a:lvl2pPr>
                      <a:lvl3pPr marL="761970" algn="l" defTabSz="761970" rtl="0" eaLnBrk="1" latinLnBrk="0" hangingPunct="1">
                        <a:defRPr sz="1500" kern="1200">
                          <a:solidFill>
                            <a:schemeClr val="tx1"/>
                          </a:solidFill>
                          <a:latin typeface="Arial"/>
                        </a:defRPr>
                      </a:lvl3pPr>
                      <a:lvl4pPr marL="1142954" algn="l" defTabSz="761970" rtl="0" eaLnBrk="1" latinLnBrk="0" hangingPunct="1">
                        <a:defRPr sz="1500" kern="1200">
                          <a:solidFill>
                            <a:schemeClr val="tx1"/>
                          </a:solidFill>
                          <a:latin typeface="Arial"/>
                        </a:defRPr>
                      </a:lvl4pPr>
                      <a:lvl5pPr marL="1523939" algn="l" defTabSz="761970" rtl="0" eaLnBrk="1" latinLnBrk="0" hangingPunct="1">
                        <a:defRPr sz="1500" kern="1200">
                          <a:solidFill>
                            <a:schemeClr val="tx1"/>
                          </a:solidFill>
                          <a:latin typeface="Arial"/>
                        </a:defRPr>
                      </a:lvl5pPr>
                      <a:lvl6pPr marL="1904924" algn="l" defTabSz="761970" rtl="0" eaLnBrk="1" latinLnBrk="0" hangingPunct="1">
                        <a:defRPr sz="1500" kern="1200">
                          <a:solidFill>
                            <a:schemeClr val="tx1"/>
                          </a:solidFill>
                          <a:latin typeface="Arial"/>
                        </a:defRPr>
                      </a:lvl6pPr>
                      <a:lvl7pPr marL="2285909" algn="l" defTabSz="761970" rtl="0" eaLnBrk="1" latinLnBrk="0" hangingPunct="1">
                        <a:defRPr sz="1500" kern="1200">
                          <a:solidFill>
                            <a:schemeClr val="tx1"/>
                          </a:solidFill>
                          <a:latin typeface="Arial"/>
                        </a:defRPr>
                      </a:lvl7pPr>
                      <a:lvl8pPr marL="2666893" algn="l" defTabSz="761970" rtl="0" eaLnBrk="1" latinLnBrk="0" hangingPunct="1">
                        <a:defRPr sz="1500" kern="1200">
                          <a:solidFill>
                            <a:schemeClr val="tx1"/>
                          </a:solidFill>
                          <a:latin typeface="Arial"/>
                        </a:defRPr>
                      </a:lvl8pPr>
                      <a:lvl9pPr marL="3047878" algn="l" defTabSz="761970" rtl="0" eaLnBrk="1" latinLnBrk="0" hangingPunct="1">
                        <a:defRPr sz="1500" kern="1200">
                          <a:solidFill>
                            <a:schemeClr val="tx1"/>
                          </a:solidFill>
                          <a:latin typeface="Arial"/>
                        </a:defRPr>
                      </a:lvl9pPr>
                    </a:lstStyle>
                    <a:p>
                      <a:pPr>
                        <a:lnSpc>
                          <a:spcPct val="100000"/>
                        </a:lnSpc>
                        <a:spcAft>
                          <a:spcPts val="300"/>
                        </a:spcAft>
                      </a:pPr>
                      <a:endParaRPr lang="pt-BR" sz="1600" b="0" u="none" strike="noStrike" cap="none" dirty="0">
                        <a:solidFill>
                          <a:schemeClr val="tx1"/>
                        </a:solidFill>
                        <a:effectLst/>
                        <a:sym typeface="Arial"/>
                      </a:endParaRP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Tratar dados faltantes</a:t>
                      </a:r>
                    </a:p>
                    <a:p>
                      <a:pPr marL="0" algn="l" defTabSz="761970" rtl="0" eaLnBrk="1" latinLnBrk="0" hangingPunct="1">
                        <a:lnSpc>
                          <a:spcPct val="100000"/>
                        </a:lnSpc>
                        <a:spcAft>
                          <a:spcPts val="300"/>
                        </a:spcAft>
                      </a:pPr>
                      <a:r>
                        <a:rPr lang="pt-BR" sz="1600" b="0" u="none" strike="noStrike" kern="1200" cap="none" dirty="0">
                          <a:solidFill>
                            <a:schemeClr val="tx1"/>
                          </a:solidFill>
                          <a:effectLst/>
                          <a:latin typeface="Arial"/>
                          <a:ea typeface="+mn-ea"/>
                          <a:cs typeface="+mn-cs"/>
                          <a:sym typeface="Arial"/>
                        </a:rPr>
                        <a:t>Aplicar codificações </a:t>
                      </a:r>
                    </a:p>
                    <a:p>
                      <a:pPr>
                        <a:lnSpc>
                          <a:spcPct val="100000"/>
                        </a:lnSpc>
                        <a:spcAft>
                          <a:spcPts val="300"/>
                        </a:spcAft>
                      </a:pPr>
                      <a:r>
                        <a:rPr lang="pt-BR" sz="1600" b="0" u="none" strike="noStrike" cap="none" dirty="0">
                          <a:solidFill>
                            <a:schemeClr val="tx1"/>
                          </a:solidFill>
                          <a:effectLst/>
                          <a:sym typeface="Arial"/>
                        </a:rPr>
                        <a:t>Aplicar padronizações</a:t>
                      </a:r>
                    </a:p>
                  </a:txBody>
                  <a:tcPr marL="36071" marR="36071" marT="0" marB="0">
                    <a:lnL>
                      <a:noFill/>
                    </a:lnL>
                    <a:lnR>
                      <a:noFill/>
                    </a:lnR>
                    <a:lnT w="12700" cap="flat" cmpd="sng" algn="ctr">
                      <a:solidFill>
                        <a:srgbClr val="41404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5529137"/>
                  </a:ext>
                </a:extLst>
              </a:tr>
            </a:tbl>
          </a:graphicData>
        </a:graphic>
      </p:graphicFrame>
      <p:pic>
        <p:nvPicPr>
          <p:cNvPr id="45" name="Gráfico 44" descr="Esfregão e balde com preenchimento sólido">
            <a:extLst>
              <a:ext uri="{FF2B5EF4-FFF2-40B4-BE49-F238E27FC236}">
                <a16:creationId xmlns:a16="http://schemas.microsoft.com/office/drawing/2014/main" id="{F85E7CC7-1295-4446-86C7-7A8B8940DA8D}"/>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6785" y="4574202"/>
            <a:ext cx="793430" cy="793430"/>
          </a:xfrm>
          <a:prstGeom prst="rect">
            <a:avLst/>
          </a:prstGeom>
        </p:spPr>
      </p:pic>
      <p:pic>
        <p:nvPicPr>
          <p:cNvPr id="46" name="Gráfico 45" descr="Lista de Verificação com preenchimento sólido">
            <a:extLst>
              <a:ext uri="{FF2B5EF4-FFF2-40B4-BE49-F238E27FC236}">
                <a16:creationId xmlns:a16="http://schemas.microsoft.com/office/drawing/2014/main" id="{BD54FCF0-3B4F-4AF5-8992-2B6CBC1D06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8808" y="2116112"/>
            <a:ext cx="793430" cy="793430"/>
          </a:xfrm>
          <a:prstGeom prst="rect">
            <a:avLst/>
          </a:prstGeom>
        </p:spPr>
      </p:pic>
      <p:pic>
        <p:nvPicPr>
          <p:cNvPr id="47" name="Gráfico 46" descr="Ferramentas de mineração com preenchimento sólido">
            <a:extLst>
              <a:ext uri="{FF2B5EF4-FFF2-40B4-BE49-F238E27FC236}">
                <a16:creationId xmlns:a16="http://schemas.microsoft.com/office/drawing/2014/main" id="{A9D3EE35-3B74-4170-96A0-27FE0CBE4A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48808" y="5836471"/>
            <a:ext cx="793430" cy="793430"/>
          </a:xfrm>
          <a:prstGeom prst="rect">
            <a:avLst/>
          </a:prstGeom>
        </p:spPr>
      </p:pic>
      <p:pic>
        <p:nvPicPr>
          <p:cNvPr id="48" name="Gráfico 47" descr="Compartilhar com preenchimento sólido">
            <a:extLst>
              <a:ext uri="{FF2B5EF4-FFF2-40B4-BE49-F238E27FC236}">
                <a16:creationId xmlns:a16="http://schemas.microsoft.com/office/drawing/2014/main" id="{F33610A1-A16A-4534-93A8-122387C6C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flipH="1">
            <a:off x="2698877" y="974207"/>
            <a:ext cx="793430" cy="793430"/>
          </a:xfrm>
          <a:prstGeom prst="rect">
            <a:avLst/>
          </a:prstGeom>
        </p:spPr>
      </p:pic>
      <p:pic>
        <p:nvPicPr>
          <p:cNvPr id="49" name="Gráfico 48" descr="Alterações e ajustes com preenchimento sólido">
            <a:extLst>
              <a:ext uri="{FF2B5EF4-FFF2-40B4-BE49-F238E27FC236}">
                <a16:creationId xmlns:a16="http://schemas.microsoft.com/office/drawing/2014/main" id="{54AFE964-4240-4D12-B8F5-C0EF373F64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26785" y="3311933"/>
            <a:ext cx="793430" cy="793430"/>
          </a:xfrm>
          <a:prstGeom prst="rect">
            <a:avLst/>
          </a:prstGeom>
        </p:spPr>
      </p:pic>
    </p:spTree>
    <p:extLst>
      <p:ext uri="{BB962C8B-B14F-4D97-AF65-F5344CB8AC3E}">
        <p14:creationId xmlns:p14="http://schemas.microsoft.com/office/powerpoint/2010/main" val="15997110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68CBB4-4709-4A1B-9BCC-0D11668361E1}"/>
              </a:ext>
            </a:extLst>
          </p:cNvPr>
          <p:cNvSpPr>
            <a:spLocks noGrp="1"/>
          </p:cNvSpPr>
          <p:nvPr>
            <p:ph type="title"/>
          </p:nvPr>
        </p:nvSpPr>
        <p:spPr/>
        <p:txBody>
          <a:bodyPr/>
          <a:lstStyle/>
          <a:p>
            <a:r>
              <a:rPr lang="pt-BR" dirty="0"/>
              <a:t>Excelente referência... </a:t>
            </a:r>
          </a:p>
        </p:txBody>
      </p:sp>
      <p:pic>
        <p:nvPicPr>
          <p:cNvPr id="3" name="Imagem 2">
            <a:extLst>
              <a:ext uri="{FF2B5EF4-FFF2-40B4-BE49-F238E27FC236}">
                <a16:creationId xmlns:a16="http://schemas.microsoft.com/office/drawing/2014/main" id="{37FFC354-8024-41DA-AF5B-3CD6838B0F2E}"/>
              </a:ext>
            </a:extLst>
          </p:cNvPr>
          <p:cNvPicPr>
            <a:picLocks noChangeAspect="1"/>
          </p:cNvPicPr>
          <p:nvPr/>
        </p:nvPicPr>
        <p:blipFill>
          <a:blip r:embed="rId3"/>
          <a:stretch>
            <a:fillRect/>
          </a:stretch>
        </p:blipFill>
        <p:spPr>
          <a:xfrm>
            <a:off x="4235485" y="1458030"/>
            <a:ext cx="3329395" cy="4753627"/>
          </a:xfrm>
          <a:prstGeom prst="rect">
            <a:avLst/>
          </a:prstGeom>
        </p:spPr>
      </p:pic>
    </p:spTree>
    <p:extLst>
      <p:ext uri="{BB962C8B-B14F-4D97-AF65-F5344CB8AC3E}">
        <p14:creationId xmlns:p14="http://schemas.microsoft.com/office/powerpoint/2010/main" val="34873771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318E10BE-0FB6-4CB0-BD30-651B7A1D42CE}"/>
              </a:ext>
            </a:extLst>
          </p:cNvPr>
          <p:cNvSpPr/>
          <p:nvPr/>
        </p:nvSpPr>
        <p:spPr>
          <a:xfrm>
            <a:off x="3328355" y="2055616"/>
            <a:ext cx="5583451" cy="3139321"/>
          </a:xfrm>
          <a:prstGeom prst="rect">
            <a:avLst/>
          </a:prstGeom>
        </p:spPr>
        <p:txBody>
          <a:bodyPr wrap="square">
            <a:spAutoFit/>
          </a:bodyPr>
          <a:lstStyle/>
          <a:p>
            <a:pPr algn="ctr"/>
            <a:r>
              <a:rPr lang="pt-BR" sz="3300" b="1" dirty="0">
                <a:solidFill>
                  <a:schemeClr val="tx1">
                    <a:lumMod val="65000"/>
                    <a:lumOff val="35000"/>
                  </a:schemeClr>
                </a:solidFill>
              </a:rPr>
              <a:t>Dados</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Problema</a:t>
            </a:r>
          </a:p>
          <a:p>
            <a:pPr algn="ctr"/>
            <a:endParaRPr lang="pt-BR" sz="3300" b="1" dirty="0">
              <a:solidFill>
                <a:schemeClr val="tx1">
                  <a:lumMod val="65000"/>
                  <a:lumOff val="35000"/>
                </a:schemeClr>
              </a:solidFill>
            </a:endParaRPr>
          </a:p>
          <a:p>
            <a:pPr algn="ctr"/>
            <a:r>
              <a:rPr lang="pt-BR" sz="3300" b="1" dirty="0">
                <a:solidFill>
                  <a:schemeClr val="tx1">
                    <a:lumMod val="65000"/>
                    <a:lumOff val="35000"/>
                  </a:schemeClr>
                </a:solidFill>
              </a:rPr>
              <a:t>Modelo</a:t>
            </a:r>
          </a:p>
          <a:p>
            <a:pPr algn="ctr"/>
            <a:endParaRPr lang="pt-BR" sz="3300" dirty="0">
              <a:solidFill>
                <a:schemeClr val="tx1">
                  <a:lumMod val="65000"/>
                  <a:lumOff val="35000"/>
                </a:schemeClr>
              </a:solidFill>
            </a:endParaRPr>
          </a:p>
        </p:txBody>
      </p:sp>
      <p:sp>
        <p:nvSpPr>
          <p:cNvPr id="9" name="Elipse 8">
            <a:extLst>
              <a:ext uri="{FF2B5EF4-FFF2-40B4-BE49-F238E27FC236}">
                <a16:creationId xmlns:a16="http://schemas.microsoft.com/office/drawing/2014/main" id="{14D73BC4-1C2D-496F-A411-29DC93E3A494}"/>
              </a:ext>
            </a:extLst>
          </p:cNvPr>
          <p:cNvSpPr/>
          <p:nvPr/>
        </p:nvSpPr>
        <p:spPr>
          <a:xfrm>
            <a:off x="4374468" y="1010389"/>
            <a:ext cx="3411307" cy="4776049"/>
          </a:xfrm>
          <a:prstGeom prst="ellipse">
            <a:avLst/>
          </a:prstGeom>
          <a:noFill/>
          <a:ln w="38100">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0" name="Triângulo isósceles 9">
            <a:extLst>
              <a:ext uri="{FF2B5EF4-FFF2-40B4-BE49-F238E27FC236}">
                <a16:creationId xmlns:a16="http://schemas.microsoft.com/office/drawing/2014/main" id="{E5A80A36-C1B7-45D5-87A4-C8724D869B91}"/>
              </a:ext>
            </a:extLst>
          </p:cNvPr>
          <p:cNvSpPr/>
          <p:nvPr/>
        </p:nvSpPr>
        <p:spPr>
          <a:xfrm>
            <a:off x="4300486" y="3135329"/>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1" name="Triângulo isósceles 10">
            <a:extLst>
              <a:ext uri="{FF2B5EF4-FFF2-40B4-BE49-F238E27FC236}">
                <a16:creationId xmlns:a16="http://schemas.microsoft.com/office/drawing/2014/main" id="{1FA18850-D5EB-45DD-98B7-21367DBA4B87}"/>
              </a:ext>
            </a:extLst>
          </p:cNvPr>
          <p:cNvSpPr/>
          <p:nvPr/>
        </p:nvSpPr>
        <p:spPr>
          <a:xfrm rot="10800000">
            <a:off x="7706795" y="3218051"/>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2" name="Triângulo isósceles 11">
            <a:extLst>
              <a:ext uri="{FF2B5EF4-FFF2-40B4-BE49-F238E27FC236}">
                <a16:creationId xmlns:a16="http://schemas.microsoft.com/office/drawing/2014/main" id="{A1BB4001-3CB3-4E60-B1CB-DC99A5E659FC}"/>
              </a:ext>
            </a:extLst>
          </p:cNvPr>
          <p:cNvSpPr/>
          <p:nvPr/>
        </p:nvSpPr>
        <p:spPr>
          <a:xfrm rot="5167953">
            <a:off x="6001142" y="91704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
        <p:nvSpPr>
          <p:cNvPr id="13" name="Triângulo isósceles 12">
            <a:extLst>
              <a:ext uri="{FF2B5EF4-FFF2-40B4-BE49-F238E27FC236}">
                <a16:creationId xmlns:a16="http://schemas.microsoft.com/office/drawing/2014/main" id="{872A9045-C66E-4618-80C2-5D270CFCD57F}"/>
              </a:ext>
            </a:extLst>
          </p:cNvPr>
          <p:cNvSpPr/>
          <p:nvPr/>
        </p:nvSpPr>
        <p:spPr>
          <a:xfrm rot="16200000">
            <a:off x="5937125" y="5675374"/>
            <a:ext cx="157962" cy="207948"/>
          </a:xfrm>
          <a:prstGeom prst="triangle">
            <a:avLst/>
          </a:prstGeom>
          <a:solidFill>
            <a:srgbClr val="548235"/>
          </a:solidFill>
          <a:ln>
            <a:solidFill>
              <a:srgbClr val="5482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054"/>
          </a:p>
        </p:txBody>
      </p:sp>
    </p:spTree>
    <p:extLst>
      <p:ext uri="{BB962C8B-B14F-4D97-AF65-F5344CB8AC3E}">
        <p14:creationId xmlns:p14="http://schemas.microsoft.com/office/powerpoint/2010/main" val="25359333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16773"/>
            <a:ext cx="10515600" cy="1325563"/>
          </a:xfrm>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r>
              <a:rPr lang="en-US" dirty="0" err="1"/>
              <a:t>Modelagem</a:t>
            </a:r>
            <a:endParaRPr lang="en-US" dirty="0"/>
          </a:p>
        </p:txBody>
      </p:sp>
      <p:pic>
        <p:nvPicPr>
          <p:cNvPr id="7174" name="Picture 6">
            <a:extLst>
              <a:ext uri="{FF2B5EF4-FFF2-40B4-BE49-F238E27FC236}">
                <a16:creationId xmlns:a16="http://schemas.microsoft.com/office/drawing/2014/main" id="{C1B4E1AC-B6D6-5825-DE68-C7E29B02F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9288" y="2695218"/>
            <a:ext cx="280650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513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3" name="Picture 4">
            <a:extLst>
              <a:ext uri="{FF2B5EF4-FFF2-40B4-BE49-F238E27FC236}">
                <a16:creationId xmlns:a16="http://schemas.microsoft.com/office/drawing/2014/main" id="{DABA6699-D837-24CC-A378-136D8D8DC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150"/>
            <a:ext cx="12192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651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idyverse | RStudio swag">
            <a:extLst>
              <a:ext uri="{FF2B5EF4-FFF2-40B4-BE49-F238E27FC236}">
                <a16:creationId xmlns:a16="http://schemas.microsoft.com/office/drawing/2014/main" id="{BFF50EBF-EEA3-36EA-D299-B0392751C1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0596" y="2255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Read Rectangular Text Data • readr">
            <a:extLst>
              <a:ext uri="{FF2B5EF4-FFF2-40B4-BE49-F238E27FC236}">
                <a16:creationId xmlns:a16="http://schemas.microsoft.com/office/drawing/2014/main" id="{0DDFE339-3D95-8883-AE30-92CD63D78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7997" y="2242267"/>
            <a:ext cx="93175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ompact and Flexible Summaries of Data • skimr">
            <a:extLst>
              <a:ext uri="{FF2B5EF4-FFF2-40B4-BE49-F238E27FC236}">
                <a16:creationId xmlns:a16="http://schemas.microsoft.com/office/drawing/2014/main" id="{C3D3D1D9-414B-1BB6-DD04-04137545F9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7561" y="1452864"/>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nspection, Comparison and Visualisation of Data Frames ...">
            <a:extLst>
              <a:ext uri="{FF2B5EF4-FFF2-40B4-BE49-F238E27FC236}">
                <a16:creationId xmlns:a16="http://schemas.microsoft.com/office/drawing/2014/main" id="{01B42247-B3E3-FB73-D75B-B2CAC61CCD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1670" y="1434513"/>
            <a:ext cx="936000" cy="10841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a:extLst>
              <a:ext uri="{FF2B5EF4-FFF2-40B4-BE49-F238E27FC236}">
                <a16:creationId xmlns:a16="http://schemas.microsoft.com/office/drawing/2014/main" id="{880AB8E3-EBC3-D48E-F3B2-FB23A7CE387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9561" y="2242267"/>
            <a:ext cx="936000" cy="108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6" name="Picture 4">
            <a:extLst>
              <a:ext uri="{FF2B5EF4-FFF2-40B4-BE49-F238E27FC236}">
                <a16:creationId xmlns:a16="http://schemas.microsoft.com/office/drawing/2014/main" id="{9A9AC000-F706-46F7-C0C1-0E1617DC8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091" y="723885"/>
            <a:ext cx="7162730" cy="31588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68540EC5-D1F4-2D5F-2A3B-2CC2B9A255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913" y="2791785"/>
            <a:ext cx="5168722" cy="3867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4620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Retângulo: Cantos Arredondados 30">
            <a:extLst>
              <a:ext uri="{FF2B5EF4-FFF2-40B4-BE49-F238E27FC236}">
                <a16:creationId xmlns:a16="http://schemas.microsoft.com/office/drawing/2014/main" id="{E697753D-8C15-4829-8C62-8A78DF2C8CD8}"/>
              </a:ext>
            </a:extLst>
          </p:cNvPr>
          <p:cNvSpPr/>
          <p:nvPr/>
        </p:nvSpPr>
        <p:spPr>
          <a:xfrm>
            <a:off x="2817397" y="1977263"/>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C048CF3F-A3A9-4EED-88FB-3A4040D18622}"/>
              </a:ext>
            </a:extLst>
          </p:cNvPr>
          <p:cNvSpPr/>
          <p:nvPr/>
        </p:nvSpPr>
        <p:spPr>
          <a:xfrm>
            <a:off x="2489617" y="2141391"/>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0E88A38C-C100-4879-B0CA-9206AECDDCF2}"/>
              </a:ext>
            </a:extLst>
          </p:cNvPr>
          <p:cNvSpPr/>
          <p:nvPr/>
        </p:nvSpPr>
        <p:spPr>
          <a:xfrm>
            <a:off x="6917546" y="1930960"/>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E05C9AA4-4749-45CC-A8FF-92681DD4B014}"/>
              </a:ext>
            </a:extLst>
          </p:cNvPr>
          <p:cNvSpPr/>
          <p:nvPr/>
        </p:nvSpPr>
        <p:spPr>
          <a:xfrm>
            <a:off x="7270579" y="2088089"/>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CF5975BA-2E2B-4250-A483-E5A5D17B0116}"/>
              </a:ext>
            </a:extLst>
          </p:cNvPr>
          <p:cNvSpPr/>
          <p:nvPr/>
        </p:nvSpPr>
        <p:spPr>
          <a:xfrm>
            <a:off x="8115089" y="3010798"/>
            <a:ext cx="1905420" cy="2016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ADE25712-DF8E-4633-99F2-21B06AC4C787}"/>
              </a:ext>
            </a:extLst>
          </p:cNvPr>
          <p:cNvSpPr/>
          <p:nvPr/>
        </p:nvSpPr>
        <p:spPr>
          <a:xfrm>
            <a:off x="7734235" y="4288880"/>
            <a:ext cx="1905420"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B2CF169F-3B25-45FB-87B6-1CCD649931AD}"/>
              </a:ext>
            </a:extLst>
          </p:cNvPr>
          <p:cNvSpPr/>
          <p:nvPr/>
        </p:nvSpPr>
        <p:spPr>
          <a:xfrm>
            <a:off x="5660667" y="5683314"/>
            <a:ext cx="3264033" cy="73970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4F64E925-FDFF-4022-82F1-0D3CFDD268C5}"/>
              </a:ext>
            </a:extLst>
          </p:cNvPr>
          <p:cNvSpPr/>
          <p:nvPr/>
        </p:nvSpPr>
        <p:spPr>
          <a:xfrm>
            <a:off x="3694438" y="4658732"/>
            <a:ext cx="1905420" cy="1024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B9945107-882C-4242-8AE5-0E2799E22135}"/>
              </a:ext>
            </a:extLst>
          </p:cNvPr>
          <p:cNvSpPr/>
          <p:nvPr/>
        </p:nvSpPr>
        <p:spPr>
          <a:xfrm>
            <a:off x="5577871" y="3782448"/>
            <a:ext cx="1520024"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BC3A836A-E75A-4F52-85A4-51BA0D69CE37}"/>
              </a:ext>
            </a:extLst>
          </p:cNvPr>
          <p:cNvSpPr/>
          <p:nvPr/>
        </p:nvSpPr>
        <p:spPr>
          <a:xfrm>
            <a:off x="2174413" y="3850738"/>
            <a:ext cx="1905419" cy="8762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0794CF9A-DEA1-436D-94A8-0FBBB05CB6C6}"/>
              </a:ext>
            </a:extLst>
          </p:cNvPr>
          <p:cNvSpPr/>
          <p:nvPr/>
        </p:nvSpPr>
        <p:spPr>
          <a:xfrm>
            <a:off x="2338073" y="3839729"/>
            <a:ext cx="1905419" cy="4491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2DDDEAEE-BCE9-4FB6-BD8F-99A1592F88A5}"/>
              </a:ext>
            </a:extLst>
          </p:cNvPr>
          <p:cNvSpPr/>
          <p:nvPr/>
        </p:nvSpPr>
        <p:spPr>
          <a:xfrm>
            <a:off x="2547486" y="3188966"/>
            <a:ext cx="849120" cy="1413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tângulo: Cantos Arredondados 82">
            <a:extLst>
              <a:ext uri="{FF2B5EF4-FFF2-40B4-BE49-F238E27FC236}">
                <a16:creationId xmlns:a16="http://schemas.microsoft.com/office/drawing/2014/main" id="{3C1F42D7-78F8-413B-8785-F16CB5307480}"/>
              </a:ext>
            </a:extLst>
          </p:cNvPr>
          <p:cNvSpPr/>
          <p:nvPr/>
        </p:nvSpPr>
        <p:spPr>
          <a:xfrm>
            <a:off x="4581456" y="3136025"/>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tângulo: Cantos Arredondados 83">
            <a:extLst>
              <a:ext uri="{FF2B5EF4-FFF2-40B4-BE49-F238E27FC236}">
                <a16:creationId xmlns:a16="http://schemas.microsoft.com/office/drawing/2014/main" id="{7B2137AF-9451-46D5-BEDB-CB5D7D5E89F2}"/>
              </a:ext>
            </a:extLst>
          </p:cNvPr>
          <p:cNvSpPr/>
          <p:nvPr/>
        </p:nvSpPr>
        <p:spPr>
          <a:xfrm>
            <a:off x="5850686" y="2997761"/>
            <a:ext cx="849120" cy="27783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tângulo: Cantos Arredondados 84">
            <a:extLst>
              <a:ext uri="{FF2B5EF4-FFF2-40B4-BE49-F238E27FC236}">
                <a16:creationId xmlns:a16="http://schemas.microsoft.com/office/drawing/2014/main" id="{07AEA8D0-19C0-42FE-B2EC-A0C7AF44FB77}"/>
              </a:ext>
            </a:extLst>
          </p:cNvPr>
          <p:cNvSpPr/>
          <p:nvPr/>
        </p:nvSpPr>
        <p:spPr>
          <a:xfrm>
            <a:off x="7583154" y="3695924"/>
            <a:ext cx="849120" cy="29819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23A01822-CD89-4046-A0A7-F9FDCEDAD4E1}"/>
              </a:ext>
            </a:extLst>
          </p:cNvPr>
          <p:cNvSpPr/>
          <p:nvPr/>
        </p:nvSpPr>
        <p:spPr>
          <a:xfrm>
            <a:off x="2600098" y="3092042"/>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tângulo: Cantos Arredondados 106">
            <a:extLst>
              <a:ext uri="{FF2B5EF4-FFF2-40B4-BE49-F238E27FC236}">
                <a16:creationId xmlns:a16="http://schemas.microsoft.com/office/drawing/2014/main" id="{7579629E-B14B-4CA7-9943-BB1E61404675}"/>
              </a:ext>
            </a:extLst>
          </p:cNvPr>
          <p:cNvSpPr/>
          <p:nvPr/>
        </p:nvSpPr>
        <p:spPr>
          <a:xfrm>
            <a:off x="3899097" y="12375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8" name="Retângulo: Cantos Arredondados 107">
            <a:extLst>
              <a:ext uri="{FF2B5EF4-FFF2-40B4-BE49-F238E27FC236}">
                <a16:creationId xmlns:a16="http://schemas.microsoft.com/office/drawing/2014/main" id="{1E109D4A-E996-4AF7-AAA7-6FB6AAC3A8D3}"/>
              </a:ext>
            </a:extLst>
          </p:cNvPr>
          <p:cNvSpPr/>
          <p:nvPr/>
        </p:nvSpPr>
        <p:spPr>
          <a:xfrm>
            <a:off x="6989681" y="12268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686E5B13-CFF6-4301-9576-8E89440B4902}"/>
              </a:ext>
            </a:extLst>
          </p:cNvPr>
          <p:cNvSpPr/>
          <p:nvPr/>
        </p:nvSpPr>
        <p:spPr>
          <a:xfrm>
            <a:off x="5488763" y="613156"/>
            <a:ext cx="849120" cy="16328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CaixaDeTexto 52">
            <a:extLst>
              <a:ext uri="{FF2B5EF4-FFF2-40B4-BE49-F238E27FC236}">
                <a16:creationId xmlns:a16="http://schemas.microsoft.com/office/drawing/2014/main" id="{13AAD2DF-54BB-47C0-B8C4-77B83946330B}"/>
              </a:ext>
            </a:extLst>
          </p:cNvPr>
          <p:cNvSpPr txBox="1"/>
          <p:nvPr/>
        </p:nvSpPr>
        <p:spPr>
          <a:xfrm>
            <a:off x="3113097" y="2438924"/>
            <a:ext cx="6646891" cy="4298613"/>
          </a:xfrm>
          <a:prstGeom prst="rect">
            <a:avLst/>
          </a:prstGeom>
          <a:noFill/>
        </p:spPr>
        <p:txBody>
          <a:bodyPr wrap="square">
            <a:spAutoFit/>
          </a:bodyPr>
          <a:lstStyle/>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Modelos Estatísticos – algoritmos de aprendizagem, métodos matemáticos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entradas – features, variáveis explicativas, variáveis independentes, preditores, inputs</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Target – variável resposta, variável dependente, variável preditora, variável de interesse, variável de supervisão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endPar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Processo de modelagem – ajuste, treino</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teste – </a:t>
            </a:r>
            <a:r>
              <a:rPr kumimoji="0" lang="pt-BR" sz="2000" b="0" i="0" u="none" strike="noStrike" kern="1200" cap="none" spc="0" normalizeH="0" baseline="0" noProof="0" dirty="0" err="1">
                <a:ln>
                  <a:noFill/>
                </a:ln>
                <a:solidFill>
                  <a:prstClr val="black">
                    <a:lumMod val="65000"/>
                    <a:lumOff val="35000"/>
                  </a:prstClr>
                </a:solidFill>
                <a:effectLst/>
                <a:uLnTx/>
                <a:uFillTx/>
                <a:latin typeface="Calibri" panose="020F0502020204030204"/>
                <a:ea typeface="+mn-ea"/>
                <a:cs typeface="+mn-cs"/>
              </a:rPr>
              <a:t>unseen</a:t>
            </a: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 data</a:t>
            </a:r>
          </a:p>
          <a:p>
            <a:pPr marL="257175" marR="0" lvl="0" indent="-257175" algn="l" defTabSz="913854" rtl="0" eaLnBrk="1" fontAlgn="auto" latinLnBrk="0" hangingPunct="1">
              <a:lnSpc>
                <a:spcPct val="100000"/>
              </a:lnSpc>
              <a:spcBef>
                <a:spcPts val="0"/>
              </a:spcBef>
              <a:spcAft>
                <a:spcPts val="450"/>
              </a:spcAft>
              <a:buClr>
                <a:srgbClr val="1F4A9A"/>
              </a:buClr>
              <a:buSzTx/>
              <a:buFont typeface="Symbol" panose="05050102010706020507" pitchFamily="18" charset="2"/>
              <a:buChar char=""/>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Dados de produção – novos dados</a:t>
            </a:r>
          </a:p>
        </p:txBody>
      </p:sp>
      <p:sp>
        <p:nvSpPr>
          <p:cNvPr id="54" name="Título 1">
            <a:extLst>
              <a:ext uri="{FF2B5EF4-FFF2-40B4-BE49-F238E27FC236}">
                <a16:creationId xmlns:a16="http://schemas.microsoft.com/office/drawing/2014/main" id="{B5CA7E8C-3EED-484E-BF7B-D5371EFE25EA}"/>
              </a:ext>
            </a:extLst>
          </p:cNvPr>
          <p:cNvSpPr txBox="1">
            <a:spLocks/>
          </p:cNvSpPr>
          <p:nvPr/>
        </p:nvSpPr>
        <p:spPr>
          <a:xfrm>
            <a:off x="2095541" y="175890"/>
            <a:ext cx="7888612" cy="11046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pt-BR" sz="4200" b="0" i="0" u="none" strike="noStrike" kern="1200" cap="none" spc="0" normalizeH="0" baseline="0" noProof="0" dirty="0">
                <a:ln>
                  <a:noFill/>
                </a:ln>
                <a:solidFill>
                  <a:srgbClr val="1F4A9A"/>
                </a:solidFill>
                <a:effectLst/>
                <a:uLnTx/>
                <a:uFillTx/>
                <a:latin typeface="Calibri" panose="020F0502020204030204"/>
                <a:ea typeface="+mj-ea"/>
                <a:cs typeface="+mj-cs"/>
              </a:rPr>
              <a:t>Glossário</a:t>
            </a:r>
          </a:p>
        </p:txBody>
      </p:sp>
      <p:sp>
        <p:nvSpPr>
          <p:cNvPr id="55" name="CaixaDeTexto 54">
            <a:extLst>
              <a:ext uri="{FF2B5EF4-FFF2-40B4-BE49-F238E27FC236}">
                <a16:creationId xmlns:a16="http://schemas.microsoft.com/office/drawing/2014/main" id="{C8541D88-8C3A-450B-A9A8-D9BA73418C7E}"/>
              </a:ext>
            </a:extLst>
          </p:cNvPr>
          <p:cNvSpPr txBox="1"/>
          <p:nvPr/>
        </p:nvSpPr>
        <p:spPr>
          <a:xfrm>
            <a:off x="1710588" y="1389830"/>
            <a:ext cx="8879029" cy="1015663"/>
          </a:xfrm>
          <a:prstGeom prst="rect">
            <a:avLst/>
          </a:prstGeom>
          <a:noFill/>
        </p:spPr>
        <p:txBody>
          <a:bodyPr wrap="square">
            <a:spAutoFit/>
          </a:bodyPr>
          <a:lstStyle/>
          <a:p>
            <a:pPr marL="0" marR="0" lvl="0" indent="0" algn="ctr" defTabSz="913854" rtl="0" eaLnBrk="1" fontAlgn="auto" latinLnBrk="0" hangingPunct="1">
              <a:lnSpc>
                <a:spcPct val="100000"/>
              </a:lnSpc>
              <a:spcBef>
                <a:spcPts val="0"/>
              </a:spcBef>
              <a:spcAft>
                <a:spcPts val="450"/>
              </a:spcAft>
              <a:buClrTx/>
              <a:buSzTx/>
              <a:buFontTx/>
              <a:buNone/>
              <a:tabLst/>
              <a:defRPr/>
            </a:pPr>
            <a:r>
              <a:rPr kumimoji="0" lang="pt-BR" sz="20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Modelagem Estatística – aprendizado estatístico, que guardadas diferenças culturais, possui correspondência com a área de Machine Learning – aprendizado de máquina. Tendo ainda combinações como  Modelagem de Machine Learning. </a:t>
            </a:r>
          </a:p>
        </p:txBody>
      </p:sp>
      <p:sp>
        <p:nvSpPr>
          <p:cNvPr id="50" name="Retângulo 49">
            <a:extLst>
              <a:ext uri="{FF2B5EF4-FFF2-40B4-BE49-F238E27FC236}">
                <a16:creationId xmlns:a16="http://schemas.microsoft.com/office/drawing/2014/main" id="{88607D61-87E6-45BB-A205-74FCB4023AF4}"/>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Vocabulário</a:t>
            </a:r>
          </a:p>
        </p:txBody>
      </p:sp>
      <p:pic>
        <p:nvPicPr>
          <p:cNvPr id="51" name="Imagem 50" descr="Interface gráfica do usuário, Texto, Aplicativo&#10;&#10;Descrição gerada automaticamente">
            <a:extLst>
              <a:ext uri="{FF2B5EF4-FFF2-40B4-BE49-F238E27FC236}">
                <a16:creationId xmlns:a16="http://schemas.microsoft.com/office/drawing/2014/main" id="{AAB29266-1AFF-CA5E-FEA8-AF9C6951227F}"/>
              </a:ext>
            </a:extLst>
          </p:cNvPr>
          <p:cNvPicPr>
            <a:picLocks noChangeAspect="1"/>
          </p:cNvPicPr>
          <p:nvPr/>
        </p:nvPicPr>
        <p:blipFill>
          <a:blip r:embed="rId3"/>
          <a:stretch>
            <a:fillRect/>
          </a:stretch>
        </p:blipFill>
        <p:spPr>
          <a:xfrm>
            <a:off x="5677116" y="1598684"/>
            <a:ext cx="8391486" cy="2428016"/>
          </a:xfrm>
          <a:prstGeom prst="rect">
            <a:avLst/>
          </a:prstGeom>
        </p:spPr>
      </p:pic>
      <p:pic>
        <p:nvPicPr>
          <p:cNvPr id="52" name="Imagem 51" descr="Interface gráfica do usuário, Texto, Aplicativo&#10;&#10;Descrição gerada automaticamente">
            <a:extLst>
              <a:ext uri="{FF2B5EF4-FFF2-40B4-BE49-F238E27FC236}">
                <a16:creationId xmlns:a16="http://schemas.microsoft.com/office/drawing/2014/main" id="{74F578B1-92DC-130D-1D58-DD2CE92CDD19}"/>
              </a:ext>
            </a:extLst>
          </p:cNvPr>
          <p:cNvPicPr>
            <a:picLocks noChangeAspect="1"/>
          </p:cNvPicPr>
          <p:nvPr/>
        </p:nvPicPr>
        <p:blipFill>
          <a:blip r:embed="rId4"/>
          <a:stretch>
            <a:fillRect/>
          </a:stretch>
        </p:blipFill>
        <p:spPr>
          <a:xfrm>
            <a:off x="7189185" y="4211008"/>
            <a:ext cx="5948848" cy="2139076"/>
          </a:xfrm>
          <a:prstGeom prst="rect">
            <a:avLst/>
          </a:prstGeom>
        </p:spPr>
      </p:pic>
    </p:spTree>
    <p:extLst>
      <p:ext uri="{BB962C8B-B14F-4D97-AF65-F5344CB8AC3E}">
        <p14:creationId xmlns:p14="http://schemas.microsoft.com/office/powerpoint/2010/main" val="1028101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9" name="Picture 2" descr="Machine Learning for Everyone In simple words. With real-world examples.  Yes, again – @noeliagorod">
            <a:extLst>
              <a:ext uri="{FF2B5EF4-FFF2-40B4-BE49-F238E27FC236}">
                <a16:creationId xmlns:a16="http://schemas.microsoft.com/office/drawing/2014/main" id="{207B5DEC-C880-404F-81EA-6487D1FE1EB3}"/>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54162" y="342526"/>
            <a:ext cx="5236520" cy="5970379"/>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512E9290-713F-47FF-A869-426718E41E7B}"/>
              </a:ext>
            </a:extLst>
          </p:cNvPr>
          <p:cNvSpPr/>
          <p:nvPr/>
        </p:nvSpPr>
        <p:spPr>
          <a:xfrm>
            <a:off x="2892914" y="6373865"/>
            <a:ext cx="5770891" cy="369332"/>
          </a:xfrm>
          <a:prstGeom prst="rect">
            <a:avLst/>
          </a:prstGeom>
        </p:spPr>
        <p:txBody>
          <a:bodyPr wrap="square">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Link: </a:t>
            </a:r>
            <a:r>
              <a:rPr kumimoji="0" lang="pt-BR"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hlinkClick r:id="rId4"/>
              </a:rPr>
              <a:t>https://vas3k.com/blog/machine_learning/</a:t>
            </a: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 name="Gráfico 33" descr="Seta: curva no sentido horário com preenchimento sólido">
            <a:extLst>
              <a:ext uri="{FF2B5EF4-FFF2-40B4-BE49-F238E27FC236}">
                <a16:creationId xmlns:a16="http://schemas.microsoft.com/office/drawing/2014/main" id="{433189BD-B53C-44DD-A68C-11CFC9D8D8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159242">
            <a:off x="6946642" y="1915515"/>
            <a:ext cx="697879" cy="700627"/>
          </a:xfrm>
          <a:prstGeom prst="rect">
            <a:avLst/>
          </a:prstGeom>
        </p:spPr>
      </p:pic>
      <p:sp>
        <p:nvSpPr>
          <p:cNvPr id="35" name="Retângulo 34">
            <a:extLst>
              <a:ext uri="{FF2B5EF4-FFF2-40B4-BE49-F238E27FC236}">
                <a16:creationId xmlns:a16="http://schemas.microsoft.com/office/drawing/2014/main" id="{6B5C99C2-15C2-4E48-A560-4A029E7A3A97}"/>
              </a:ext>
            </a:extLst>
          </p:cNvPr>
          <p:cNvSpPr/>
          <p:nvPr/>
        </p:nvSpPr>
        <p:spPr>
          <a:xfrm rot="20524773">
            <a:off x="-46821" y="434563"/>
            <a:ext cx="3702108" cy="117393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entre </a:t>
            </a:r>
            <a:r>
              <a:rPr kumimoji="0" lang="pt-BR" sz="2800" b="1" i="0" u="none" strike="noStrike" kern="1200" cap="none" spc="0" normalizeH="0" baseline="0" noProof="0" dirty="0" err="1">
                <a:ln>
                  <a:noFill/>
                </a:ln>
                <a:solidFill>
                  <a:prstClr val="white"/>
                </a:solidFill>
                <a:effectLst/>
                <a:uLnTx/>
                <a:uFillTx/>
                <a:latin typeface="Calibri" panose="020F0502020204030204"/>
                <a:ea typeface="+mn-ea"/>
                <a:cs typeface="+mn-cs"/>
              </a:rPr>
              <a:t>Stat</a:t>
            </a: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 e DS: </a:t>
            </a: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Calibri" panose="020F0502020204030204"/>
                <a:ea typeface="+mn-ea"/>
                <a:cs typeface="+mn-cs"/>
              </a:rPr>
              <a:t>Ferramental</a:t>
            </a:r>
          </a:p>
        </p:txBody>
      </p:sp>
    </p:spTree>
    <p:extLst>
      <p:ext uri="{BB962C8B-B14F-4D97-AF65-F5344CB8AC3E}">
        <p14:creationId xmlns:p14="http://schemas.microsoft.com/office/powerpoint/2010/main" val="2715842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4" name="Imagem 3" descr="Diagrama&#10;&#10;Descrição gerada automaticamente">
            <a:extLst>
              <a:ext uri="{FF2B5EF4-FFF2-40B4-BE49-F238E27FC236}">
                <a16:creationId xmlns:a16="http://schemas.microsoft.com/office/drawing/2014/main" id="{2E8CE384-3E56-13A0-52E7-01A316784950}"/>
              </a:ext>
            </a:extLst>
          </p:cNvPr>
          <p:cNvPicPr>
            <a:picLocks noChangeAspect="1"/>
          </p:cNvPicPr>
          <p:nvPr/>
        </p:nvPicPr>
        <p:blipFill>
          <a:blip r:embed="rId3"/>
          <a:stretch>
            <a:fillRect/>
          </a:stretch>
        </p:blipFill>
        <p:spPr>
          <a:xfrm>
            <a:off x="737652" y="2128256"/>
            <a:ext cx="4038534" cy="2212515"/>
          </a:xfrm>
          <a:prstGeom prst="rect">
            <a:avLst/>
          </a:prstGeom>
        </p:spPr>
      </p:pic>
      <p:pic>
        <p:nvPicPr>
          <p:cNvPr id="5" name="Imagem 4" descr="Interface gráfica do usuário, Texto, Aplicativo&#10;&#10;Descrição gerada automaticamente">
            <a:extLst>
              <a:ext uri="{FF2B5EF4-FFF2-40B4-BE49-F238E27FC236}">
                <a16:creationId xmlns:a16="http://schemas.microsoft.com/office/drawing/2014/main" id="{358901EB-5462-081A-D1FF-EE6D15086ED2}"/>
              </a:ext>
            </a:extLst>
          </p:cNvPr>
          <p:cNvPicPr>
            <a:picLocks noChangeAspect="1"/>
          </p:cNvPicPr>
          <p:nvPr/>
        </p:nvPicPr>
        <p:blipFill>
          <a:blip r:embed="rId4"/>
          <a:stretch>
            <a:fillRect/>
          </a:stretch>
        </p:blipFill>
        <p:spPr>
          <a:xfrm>
            <a:off x="6219444" y="3657600"/>
            <a:ext cx="5559720" cy="2575779"/>
          </a:xfrm>
          <a:prstGeom prst="rect">
            <a:avLst/>
          </a:prstGeom>
        </p:spPr>
      </p:pic>
      <p:pic>
        <p:nvPicPr>
          <p:cNvPr id="7" name="Imagem 6">
            <a:extLst>
              <a:ext uri="{FF2B5EF4-FFF2-40B4-BE49-F238E27FC236}">
                <a16:creationId xmlns:a16="http://schemas.microsoft.com/office/drawing/2014/main" id="{0DEE0C1E-CEA2-641A-0521-F6EE6C942FAD}"/>
              </a:ext>
            </a:extLst>
          </p:cNvPr>
          <p:cNvPicPr>
            <a:picLocks noChangeAspect="1"/>
          </p:cNvPicPr>
          <p:nvPr/>
        </p:nvPicPr>
        <p:blipFill>
          <a:blip r:embed="rId5"/>
          <a:stretch>
            <a:fillRect/>
          </a:stretch>
        </p:blipFill>
        <p:spPr>
          <a:xfrm>
            <a:off x="2044492" y="1584230"/>
            <a:ext cx="8103016" cy="3689540"/>
          </a:xfrm>
          <a:prstGeom prst="rect">
            <a:avLst/>
          </a:prstGeom>
        </p:spPr>
      </p:pic>
    </p:spTree>
    <p:extLst>
      <p:ext uri="{BB962C8B-B14F-4D97-AF65-F5344CB8AC3E}">
        <p14:creationId xmlns:p14="http://schemas.microsoft.com/office/powerpoint/2010/main" val="20392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7" name="CaixaDeTexto 6">
            <a:extLst>
              <a:ext uri="{FF2B5EF4-FFF2-40B4-BE49-F238E27FC236}">
                <a16:creationId xmlns:a16="http://schemas.microsoft.com/office/drawing/2014/main" id="{FCF0816B-B059-CAF9-40B9-ADC52F39EC46}"/>
              </a:ext>
            </a:extLst>
          </p:cNvPr>
          <p:cNvSpPr txBox="1"/>
          <p:nvPr/>
        </p:nvSpPr>
        <p:spPr>
          <a:xfrm>
            <a:off x="2036555" y="5915912"/>
            <a:ext cx="8118890" cy="646331"/>
          </a:xfrm>
          <a:prstGeom prst="rect">
            <a:avLst/>
          </a:prstGeom>
          <a:noFill/>
        </p:spPr>
        <p:txBody>
          <a:bodyPr wrap="none" rtlCol="0">
            <a:spAutoFit/>
          </a:bodyPr>
          <a:lstStyle/>
          <a:p>
            <a:pPr algn="ctr"/>
            <a:r>
              <a:rPr lang="en-US" dirty="0"/>
              <a:t>The Team Data Science Process (TDSP)</a:t>
            </a:r>
            <a:endParaRPr lang="pt-BR" dirty="0"/>
          </a:p>
          <a:p>
            <a:pPr algn="ctr"/>
            <a:r>
              <a:rPr lang="pt-BR" dirty="0">
                <a:hlinkClick r:id="rId3"/>
              </a:rPr>
              <a:t>https://learn.microsoft.com/en-us/azure/architecture/data-science-process/lifecycle</a:t>
            </a:r>
            <a:r>
              <a:rPr lang="pt-BR" dirty="0"/>
              <a:t> </a:t>
            </a:r>
            <a:endParaRPr lang="en-US" dirty="0">
              <a:hlinkClick r:id="rId4"/>
            </a:endParaRPr>
          </a:p>
        </p:txBody>
      </p:sp>
      <p:pic>
        <p:nvPicPr>
          <p:cNvPr id="3" name="Picture 2" descr="O diagrama mostra o ciclo de vida da ciência de dados, incluindo noções básicas sobre negócios, aquisição/compreensão dos dados, modelagem e implantação.">
            <a:extLst>
              <a:ext uri="{FF2B5EF4-FFF2-40B4-BE49-F238E27FC236}">
                <a16:creationId xmlns:a16="http://schemas.microsoft.com/office/drawing/2014/main" id="{7A6C8582-E3DF-D49E-167B-56895A0397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191"/>
          <a:stretch/>
        </p:blipFill>
        <p:spPr bwMode="auto">
          <a:xfrm>
            <a:off x="3015676" y="1579418"/>
            <a:ext cx="6160647" cy="4265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36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t>
            </a:r>
          </a:p>
        </p:txBody>
      </p:sp>
      <p:pic>
        <p:nvPicPr>
          <p:cNvPr id="3" name="Imagem 2" descr="Interface gráfica do usuário, Texto, Aplicativo&#10;&#10;Descrição gerada automaticamente">
            <a:extLst>
              <a:ext uri="{FF2B5EF4-FFF2-40B4-BE49-F238E27FC236}">
                <a16:creationId xmlns:a16="http://schemas.microsoft.com/office/drawing/2014/main" id="{48E6FA12-D084-851C-7F18-70DBF6AD5381}"/>
              </a:ext>
            </a:extLst>
          </p:cNvPr>
          <p:cNvPicPr>
            <a:picLocks noChangeAspect="1"/>
          </p:cNvPicPr>
          <p:nvPr/>
        </p:nvPicPr>
        <p:blipFill>
          <a:blip r:embed="rId3"/>
          <a:stretch>
            <a:fillRect/>
          </a:stretch>
        </p:blipFill>
        <p:spPr>
          <a:xfrm>
            <a:off x="4368165" y="2511425"/>
            <a:ext cx="3455670" cy="1835150"/>
          </a:xfrm>
          <a:prstGeom prst="rect">
            <a:avLst/>
          </a:prstGeom>
        </p:spPr>
      </p:pic>
    </p:spTree>
    <p:extLst>
      <p:ext uri="{BB962C8B-B14F-4D97-AF65-F5344CB8AC3E}">
        <p14:creationId xmlns:p14="http://schemas.microsoft.com/office/powerpoint/2010/main" val="19697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8" name="Retângulo: Cantos Arredondados 57">
            <a:extLst>
              <a:ext uri="{FF2B5EF4-FFF2-40B4-BE49-F238E27FC236}">
                <a16:creationId xmlns:a16="http://schemas.microsoft.com/office/drawing/2014/main" id="{4D91A624-38A9-48BF-B861-CD5B6FD3E098}"/>
              </a:ext>
            </a:extLst>
          </p:cNvPr>
          <p:cNvSpPr/>
          <p:nvPr/>
        </p:nvSpPr>
        <p:spPr>
          <a:xfrm>
            <a:off x="3270417" y="2091617"/>
            <a:ext cx="6325756"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77306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3" name="Retângulo: Cantos Arredondados 92">
            <a:extLst>
              <a:ext uri="{FF2B5EF4-FFF2-40B4-BE49-F238E27FC236}">
                <a16:creationId xmlns:a16="http://schemas.microsoft.com/office/drawing/2014/main" id="{275A4A34-A5C2-414E-95FD-EDFBAF0C8E8B}"/>
              </a:ext>
            </a:extLst>
          </p:cNvPr>
          <p:cNvSpPr/>
          <p:nvPr/>
        </p:nvSpPr>
        <p:spPr>
          <a:xfrm>
            <a:off x="6420933" y="2091617"/>
            <a:ext cx="3175240"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57D7585E-D601-43D1-9FA4-2D74698E9056}"/>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0" name="Agrupar 59">
            <a:extLst>
              <a:ext uri="{FF2B5EF4-FFF2-40B4-BE49-F238E27FC236}">
                <a16:creationId xmlns:a16="http://schemas.microsoft.com/office/drawing/2014/main" id="{160FBC5C-3665-44E2-9BC8-58CCF9FE5263}"/>
              </a:ext>
            </a:extLst>
          </p:cNvPr>
          <p:cNvGrpSpPr/>
          <p:nvPr/>
        </p:nvGrpSpPr>
        <p:grpSpPr>
          <a:xfrm>
            <a:off x="2057037" y="2624987"/>
            <a:ext cx="2134683" cy="1715253"/>
            <a:chOff x="1502656" y="391727"/>
            <a:chExt cx="5973632" cy="4239253"/>
          </a:xfrm>
        </p:grpSpPr>
        <p:grpSp>
          <p:nvGrpSpPr>
            <p:cNvPr id="62" name="Agrupar 61">
              <a:extLst>
                <a:ext uri="{FF2B5EF4-FFF2-40B4-BE49-F238E27FC236}">
                  <a16:creationId xmlns:a16="http://schemas.microsoft.com/office/drawing/2014/main" id="{6041061D-47E7-44E8-A3C1-A8A3D30FDB4D}"/>
                </a:ext>
              </a:extLst>
            </p:cNvPr>
            <p:cNvGrpSpPr/>
            <p:nvPr/>
          </p:nvGrpSpPr>
          <p:grpSpPr>
            <a:xfrm>
              <a:off x="1502656" y="391727"/>
              <a:ext cx="5973632" cy="4174096"/>
              <a:chOff x="1502656" y="391727"/>
              <a:chExt cx="5973632" cy="4174096"/>
            </a:xfrm>
          </p:grpSpPr>
          <p:pic>
            <p:nvPicPr>
              <p:cNvPr id="101" name="Picture 4" descr="Imagem relacionada">
                <a:extLst>
                  <a:ext uri="{FF2B5EF4-FFF2-40B4-BE49-F238E27FC236}">
                    <a16:creationId xmlns:a16="http://schemas.microsoft.com/office/drawing/2014/main" id="{E42FAAEA-A920-4D3C-8393-4212FA6AC8C4}"/>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102" name="Retângulo: Cantos Arredondados 101">
                <a:extLst>
                  <a:ext uri="{FF2B5EF4-FFF2-40B4-BE49-F238E27FC236}">
                    <a16:creationId xmlns:a16="http://schemas.microsoft.com/office/drawing/2014/main" id="{7D5F692E-5E31-41D0-8D21-463BA9414024}"/>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D9F99447-82CC-454C-907F-33F81DA8DF42}"/>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tângulo: Cantos Arredondados 104">
                <a:extLst>
                  <a:ext uri="{FF2B5EF4-FFF2-40B4-BE49-F238E27FC236}">
                    <a16:creationId xmlns:a16="http://schemas.microsoft.com/office/drawing/2014/main" id="{902798BF-E110-46BD-A5D4-DBEB384109E0}"/>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9" name="Retângulo: Cantos Arredondados 98">
              <a:extLst>
                <a:ext uri="{FF2B5EF4-FFF2-40B4-BE49-F238E27FC236}">
                  <a16:creationId xmlns:a16="http://schemas.microsoft.com/office/drawing/2014/main" id="{1BE19247-B781-4303-A419-98A37BA5474C}"/>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B6EC547A-AB8F-4509-ADCC-45630DC64FF1}"/>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11153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Retângulo: Cantos Arredondados 92">
            <a:extLst>
              <a:ext uri="{FF2B5EF4-FFF2-40B4-BE49-F238E27FC236}">
                <a16:creationId xmlns:a16="http://schemas.microsoft.com/office/drawing/2014/main" id="{AECF2DE7-846F-401F-882E-D8FEB0B55047}"/>
              </a:ext>
            </a:extLst>
          </p:cNvPr>
          <p:cNvSpPr/>
          <p:nvPr/>
        </p:nvSpPr>
        <p:spPr>
          <a:xfrm>
            <a:off x="4968920" y="3967207"/>
            <a:ext cx="5001185" cy="19418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tângulo: Cantos Arredondados 103">
            <a:extLst>
              <a:ext uri="{FF2B5EF4-FFF2-40B4-BE49-F238E27FC236}">
                <a16:creationId xmlns:a16="http://schemas.microsoft.com/office/drawing/2014/main" id="{BBFC42A9-40D7-4384-8FB6-B07E0641B09F}"/>
              </a:ext>
            </a:extLst>
          </p:cNvPr>
          <p:cNvSpPr/>
          <p:nvPr/>
        </p:nvSpPr>
        <p:spPr>
          <a:xfrm>
            <a:off x="6420933" y="2091617"/>
            <a:ext cx="329333" cy="33949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Agrupar 104">
            <a:extLst>
              <a:ext uri="{FF2B5EF4-FFF2-40B4-BE49-F238E27FC236}">
                <a16:creationId xmlns:a16="http://schemas.microsoft.com/office/drawing/2014/main" id="{7EDF10E0-261B-4B94-B81F-3B0AFB1363A3}"/>
              </a:ext>
            </a:extLst>
          </p:cNvPr>
          <p:cNvGrpSpPr/>
          <p:nvPr/>
        </p:nvGrpSpPr>
        <p:grpSpPr>
          <a:xfrm>
            <a:off x="8975128" y="2606568"/>
            <a:ext cx="3016272" cy="2270140"/>
            <a:chOff x="2447864" y="1700216"/>
            <a:chExt cx="6232870" cy="4718711"/>
          </a:xfrm>
        </p:grpSpPr>
        <p:grpSp>
          <p:nvGrpSpPr>
            <p:cNvPr id="106" name="Agrupar 105">
              <a:extLst>
                <a:ext uri="{FF2B5EF4-FFF2-40B4-BE49-F238E27FC236}">
                  <a16:creationId xmlns:a16="http://schemas.microsoft.com/office/drawing/2014/main" id="{408C3C89-FF71-44BC-861B-D464C2D817E0}"/>
                </a:ext>
              </a:extLst>
            </p:cNvPr>
            <p:cNvGrpSpPr/>
            <p:nvPr/>
          </p:nvGrpSpPr>
          <p:grpSpPr>
            <a:xfrm>
              <a:off x="2447864" y="1700216"/>
              <a:ext cx="6232870" cy="4718711"/>
              <a:chOff x="2447864" y="1700216"/>
              <a:chExt cx="6232870" cy="4718711"/>
            </a:xfrm>
          </p:grpSpPr>
          <p:sp>
            <p:nvSpPr>
              <p:cNvPr id="108" name="Retângulo: Cantos Arredondados 107">
                <a:extLst>
                  <a:ext uri="{FF2B5EF4-FFF2-40B4-BE49-F238E27FC236}">
                    <a16:creationId xmlns:a16="http://schemas.microsoft.com/office/drawing/2014/main" id="{27EB089A-DCA9-4D2F-BB56-DDE65C9C2DFE}"/>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 name="Retângulo: Cantos Arredondados 108">
                <a:extLst>
                  <a:ext uri="{FF2B5EF4-FFF2-40B4-BE49-F238E27FC236}">
                    <a16:creationId xmlns:a16="http://schemas.microsoft.com/office/drawing/2014/main" id="{097E093D-692B-4739-9E36-A6CFF98C64A9}"/>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Retângulo: Cantos Arredondados 109">
                <a:extLst>
                  <a:ext uri="{FF2B5EF4-FFF2-40B4-BE49-F238E27FC236}">
                    <a16:creationId xmlns:a16="http://schemas.microsoft.com/office/drawing/2014/main" id="{15BDD22D-A4B5-42C7-8F2F-AA321EF72BAB}"/>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Retângulo: Cantos Arredondados 110">
                <a:extLst>
                  <a:ext uri="{FF2B5EF4-FFF2-40B4-BE49-F238E27FC236}">
                    <a16:creationId xmlns:a16="http://schemas.microsoft.com/office/drawing/2014/main" id="{8F81079B-D88F-4360-A409-C7463EF1DE90}"/>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tângulo: Cantos Arredondados 111">
                <a:extLst>
                  <a:ext uri="{FF2B5EF4-FFF2-40B4-BE49-F238E27FC236}">
                    <a16:creationId xmlns:a16="http://schemas.microsoft.com/office/drawing/2014/main" id="{BDFFB051-3090-4ADE-9398-E122E4E56121}"/>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tângulo: Cantos Arredondados 112">
                <a:extLst>
                  <a:ext uri="{FF2B5EF4-FFF2-40B4-BE49-F238E27FC236}">
                    <a16:creationId xmlns:a16="http://schemas.microsoft.com/office/drawing/2014/main" id="{F3A95556-C0CF-4A9D-8ECD-9CC38D653725}"/>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tângulo: Cantos Arredondados 113">
                <a:extLst>
                  <a:ext uri="{FF2B5EF4-FFF2-40B4-BE49-F238E27FC236}">
                    <a16:creationId xmlns:a16="http://schemas.microsoft.com/office/drawing/2014/main" id="{864AC107-E727-4D40-8335-98EA9E7A8C5D}"/>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40D46AC1-3549-4C86-B0E3-0BE8E7663E7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7C1A462B-D314-4FC8-9FB2-C0AABA138313}"/>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388DC8BD-1418-4660-A0A7-62C9AC26B4A3}"/>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A7174F6C-49A8-46FD-A470-D08D2458EB64}"/>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E3682D79-BF4E-4EF3-B51B-B9AFCAC5638E}"/>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F131B221-150B-4B6E-895F-3C8CDF5826C5}"/>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9D38A317-5C94-483F-9FBE-F54BDA663508}"/>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2" name="Agrupar 121">
                <a:extLst>
                  <a:ext uri="{FF2B5EF4-FFF2-40B4-BE49-F238E27FC236}">
                    <a16:creationId xmlns:a16="http://schemas.microsoft.com/office/drawing/2014/main" id="{C87184C8-2DA5-4C75-AE1C-CE3F7E822356}"/>
                  </a:ext>
                </a:extLst>
              </p:cNvPr>
              <p:cNvGrpSpPr/>
              <p:nvPr/>
            </p:nvGrpSpPr>
            <p:grpSpPr>
              <a:xfrm>
                <a:off x="2764270" y="1700216"/>
                <a:ext cx="5266367" cy="4718711"/>
                <a:chOff x="5390767" y="1571367"/>
                <a:chExt cx="5559399" cy="4607650"/>
              </a:xfrm>
            </p:grpSpPr>
            <p:pic>
              <p:nvPicPr>
                <p:cNvPr id="123" name="Picture 2" descr="Imagem relacionada">
                  <a:extLst>
                    <a:ext uri="{FF2B5EF4-FFF2-40B4-BE49-F238E27FC236}">
                      <a16:creationId xmlns:a16="http://schemas.microsoft.com/office/drawing/2014/main" id="{1B5944D3-5CC7-4A6C-89DE-6BB1F35377F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24" name="Retângulo: Cantos Arredondados 123">
                  <a:extLst>
                    <a:ext uri="{FF2B5EF4-FFF2-40B4-BE49-F238E27FC236}">
                      <a16:creationId xmlns:a16="http://schemas.microsoft.com/office/drawing/2014/main" id="{5249A443-E44E-49C8-A9EB-D4DE1A13F508}"/>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D03BA4B6-FFB7-4D8D-A523-2E555548C95C}"/>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77BBB8C9-7168-4B4D-BA1D-7E99D837CFA7}"/>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20E5CB12-A5C3-411A-9B58-C086B6C382CC}"/>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8" name="Retângulo: Cantos Arredondados 127">
                  <a:extLst>
                    <a:ext uri="{FF2B5EF4-FFF2-40B4-BE49-F238E27FC236}">
                      <a16:creationId xmlns:a16="http://schemas.microsoft.com/office/drawing/2014/main" id="{C87464C3-F0CA-4019-835C-76B1CAEB4634}"/>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9" name="Retângulo: Cantos Arredondados 128">
                  <a:extLst>
                    <a:ext uri="{FF2B5EF4-FFF2-40B4-BE49-F238E27FC236}">
                      <a16:creationId xmlns:a16="http://schemas.microsoft.com/office/drawing/2014/main" id="{328380E5-FA5F-4E67-9DFD-6FF08A8CC6FF}"/>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Retângulo: Cantos Arredondados 129">
                  <a:extLst>
                    <a:ext uri="{FF2B5EF4-FFF2-40B4-BE49-F238E27FC236}">
                      <a16:creationId xmlns:a16="http://schemas.microsoft.com/office/drawing/2014/main" id="{9C049135-1F9E-4B4C-9EBF-F0D602615A73}"/>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07" name="Retângulo: Cantos Arredondados 106">
              <a:extLst>
                <a:ext uri="{FF2B5EF4-FFF2-40B4-BE49-F238E27FC236}">
                  <a16:creationId xmlns:a16="http://schemas.microsoft.com/office/drawing/2014/main" id="{AE680CE5-E540-4909-8CEF-4D8254292046}"/>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2098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Agrupar 110">
            <a:extLst>
              <a:ext uri="{FF2B5EF4-FFF2-40B4-BE49-F238E27FC236}">
                <a16:creationId xmlns:a16="http://schemas.microsoft.com/office/drawing/2014/main" id="{1B743325-C61F-434B-86E3-586DCB7D0AB0}"/>
              </a:ext>
            </a:extLst>
          </p:cNvPr>
          <p:cNvGrpSpPr/>
          <p:nvPr/>
        </p:nvGrpSpPr>
        <p:grpSpPr>
          <a:xfrm>
            <a:off x="8975128" y="2606568"/>
            <a:ext cx="3016272" cy="2270140"/>
            <a:chOff x="2447864" y="1700216"/>
            <a:chExt cx="6232870" cy="4718711"/>
          </a:xfrm>
        </p:grpSpPr>
        <p:grpSp>
          <p:nvGrpSpPr>
            <p:cNvPr id="112" name="Agrupar 111">
              <a:extLst>
                <a:ext uri="{FF2B5EF4-FFF2-40B4-BE49-F238E27FC236}">
                  <a16:creationId xmlns:a16="http://schemas.microsoft.com/office/drawing/2014/main" id="{92B30BBE-1D7D-4329-BE19-3B63DC4024AB}"/>
                </a:ext>
              </a:extLst>
            </p:cNvPr>
            <p:cNvGrpSpPr/>
            <p:nvPr/>
          </p:nvGrpSpPr>
          <p:grpSpPr>
            <a:xfrm>
              <a:off x="2447864" y="1700216"/>
              <a:ext cx="6232870" cy="4718711"/>
              <a:chOff x="2447864" y="1700216"/>
              <a:chExt cx="6232870" cy="4718711"/>
            </a:xfrm>
          </p:grpSpPr>
          <p:sp>
            <p:nvSpPr>
              <p:cNvPr id="114" name="Retângulo: Cantos Arredondados 113">
                <a:extLst>
                  <a:ext uri="{FF2B5EF4-FFF2-40B4-BE49-F238E27FC236}">
                    <a16:creationId xmlns:a16="http://schemas.microsoft.com/office/drawing/2014/main" id="{4E2BDFF9-8EF8-4FD5-945F-993F317370B6}"/>
                  </a:ext>
                </a:extLst>
              </p:cNvPr>
              <p:cNvSpPr/>
              <p:nvPr/>
            </p:nvSpPr>
            <p:spPr>
              <a:xfrm>
                <a:off x="5975960" y="5487080"/>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tângulo: Cantos Arredondados 114">
                <a:extLst>
                  <a:ext uri="{FF2B5EF4-FFF2-40B4-BE49-F238E27FC236}">
                    <a16:creationId xmlns:a16="http://schemas.microsoft.com/office/drawing/2014/main" id="{77A130E1-B241-45D9-B6F0-ED27B43E3CD7}"/>
                  </a:ext>
                </a:extLst>
              </p:cNvPr>
              <p:cNvSpPr/>
              <p:nvPr/>
            </p:nvSpPr>
            <p:spPr>
              <a:xfrm>
                <a:off x="4368800" y="491327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Retângulo: Cantos Arredondados 115">
                <a:extLst>
                  <a:ext uri="{FF2B5EF4-FFF2-40B4-BE49-F238E27FC236}">
                    <a16:creationId xmlns:a16="http://schemas.microsoft.com/office/drawing/2014/main" id="{681FD7A1-CC70-4FA7-A7F9-0CDE9A468CE6}"/>
                  </a:ext>
                </a:extLst>
              </p:cNvPr>
              <p:cNvSpPr/>
              <p:nvPr/>
            </p:nvSpPr>
            <p:spPr>
              <a:xfrm>
                <a:off x="2984374" y="4284416"/>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Retângulo: Cantos Arredondados 116">
                <a:extLst>
                  <a:ext uri="{FF2B5EF4-FFF2-40B4-BE49-F238E27FC236}">
                    <a16:creationId xmlns:a16="http://schemas.microsoft.com/office/drawing/2014/main" id="{ED7071D7-62E3-44D4-B9C9-BF83248F5B8B}"/>
                  </a:ext>
                </a:extLst>
              </p:cNvPr>
              <p:cNvSpPr/>
              <p:nvPr/>
            </p:nvSpPr>
            <p:spPr>
              <a:xfrm>
                <a:off x="3744044" y="4248033"/>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Retângulo: Cantos Arredondados 117">
                <a:extLst>
                  <a:ext uri="{FF2B5EF4-FFF2-40B4-BE49-F238E27FC236}">
                    <a16:creationId xmlns:a16="http://schemas.microsoft.com/office/drawing/2014/main" id="{5AAB83B9-6FF2-4A3F-94D0-1ABE8C3F3CAD}"/>
                  </a:ext>
                </a:extLst>
              </p:cNvPr>
              <p:cNvSpPr/>
              <p:nvPr/>
            </p:nvSpPr>
            <p:spPr>
              <a:xfrm>
                <a:off x="2447864" y="3616960"/>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Retângulo: Cantos Arredondados 118">
                <a:extLst>
                  <a:ext uri="{FF2B5EF4-FFF2-40B4-BE49-F238E27FC236}">
                    <a16:creationId xmlns:a16="http://schemas.microsoft.com/office/drawing/2014/main" id="{66204C1B-B999-42A4-87E7-80C797B7E4D0}"/>
                  </a:ext>
                </a:extLst>
              </p:cNvPr>
              <p:cNvSpPr/>
              <p:nvPr/>
            </p:nvSpPr>
            <p:spPr>
              <a:xfrm>
                <a:off x="3530252" y="2679092"/>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tângulo: Cantos Arredondados 119">
                <a:extLst>
                  <a:ext uri="{FF2B5EF4-FFF2-40B4-BE49-F238E27FC236}">
                    <a16:creationId xmlns:a16="http://schemas.microsoft.com/office/drawing/2014/main" id="{B2D471EF-E7CA-4330-BF5E-CBB91449356C}"/>
                  </a:ext>
                </a:extLst>
              </p:cNvPr>
              <p:cNvSpPr/>
              <p:nvPr/>
            </p:nvSpPr>
            <p:spPr>
              <a:xfrm>
                <a:off x="3177414" y="2807293"/>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Retângulo: Cantos Arredondados 120">
                <a:extLst>
                  <a:ext uri="{FF2B5EF4-FFF2-40B4-BE49-F238E27FC236}">
                    <a16:creationId xmlns:a16="http://schemas.microsoft.com/office/drawing/2014/main" id="{0E9C5DC6-7AFF-431E-BCDC-A4411B6D6DFC}"/>
                  </a:ext>
                </a:extLst>
              </p:cNvPr>
              <p:cNvSpPr/>
              <p:nvPr/>
            </p:nvSpPr>
            <p:spPr>
              <a:xfrm>
                <a:off x="2469692" y="357003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tângulo: Cantos Arredondados 121">
                <a:extLst>
                  <a:ext uri="{FF2B5EF4-FFF2-40B4-BE49-F238E27FC236}">
                    <a16:creationId xmlns:a16="http://schemas.microsoft.com/office/drawing/2014/main" id="{55309EC6-FC99-4F23-B5A8-AAF0557746CD}"/>
                  </a:ext>
                </a:extLst>
              </p:cNvPr>
              <p:cNvSpPr/>
              <p:nvPr/>
            </p:nvSpPr>
            <p:spPr>
              <a:xfrm>
                <a:off x="5070197" y="3641159"/>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Retângulo: Cantos Arredondados 122">
                <a:extLst>
                  <a:ext uri="{FF2B5EF4-FFF2-40B4-BE49-F238E27FC236}">
                    <a16:creationId xmlns:a16="http://schemas.microsoft.com/office/drawing/2014/main" id="{F8AD0835-C094-4AAF-8359-B6A0CA6A10EA}"/>
                  </a:ext>
                </a:extLst>
              </p:cNvPr>
              <p:cNvSpPr/>
              <p:nvPr/>
            </p:nvSpPr>
            <p:spPr>
              <a:xfrm>
                <a:off x="6096000" y="3490325"/>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4" name="Retângulo: Cantos Arredondados 123">
                <a:extLst>
                  <a:ext uri="{FF2B5EF4-FFF2-40B4-BE49-F238E27FC236}">
                    <a16:creationId xmlns:a16="http://schemas.microsoft.com/office/drawing/2014/main" id="{0E5B99B7-7979-4B80-9EEC-F480C39D68B5}"/>
                  </a:ext>
                </a:extLst>
              </p:cNvPr>
              <p:cNvSpPr/>
              <p:nvPr/>
            </p:nvSpPr>
            <p:spPr>
              <a:xfrm>
                <a:off x="5659230" y="4236458"/>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5" name="Retângulo: Cantos Arredondados 124">
                <a:extLst>
                  <a:ext uri="{FF2B5EF4-FFF2-40B4-BE49-F238E27FC236}">
                    <a16:creationId xmlns:a16="http://schemas.microsoft.com/office/drawing/2014/main" id="{A51145C0-A61A-4132-959F-BDE015B374B3}"/>
                  </a:ext>
                </a:extLst>
              </p:cNvPr>
              <p:cNvSpPr/>
              <p:nvPr/>
            </p:nvSpPr>
            <p:spPr>
              <a:xfrm>
                <a:off x="7469214" y="3997227"/>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6" name="Retângulo: Cantos Arredondados 125">
                <a:extLst>
                  <a:ext uri="{FF2B5EF4-FFF2-40B4-BE49-F238E27FC236}">
                    <a16:creationId xmlns:a16="http://schemas.microsoft.com/office/drawing/2014/main" id="{A2263D36-BF17-40B2-A449-4EC51A232BE0}"/>
                  </a:ext>
                </a:extLst>
              </p:cNvPr>
              <p:cNvSpPr/>
              <p:nvPr/>
            </p:nvSpPr>
            <p:spPr>
              <a:xfrm>
                <a:off x="7225600" y="2605608"/>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tângulo: Cantos Arredondados 126">
                <a:extLst>
                  <a:ext uri="{FF2B5EF4-FFF2-40B4-BE49-F238E27FC236}">
                    <a16:creationId xmlns:a16="http://schemas.microsoft.com/office/drawing/2014/main" id="{FAA3B6C2-9CF9-4A41-89A8-1D57D3D5AC56}"/>
                  </a:ext>
                </a:extLst>
              </p:cNvPr>
              <p:cNvSpPr/>
              <p:nvPr/>
            </p:nvSpPr>
            <p:spPr>
              <a:xfrm>
                <a:off x="6977640" y="2555391"/>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8" name="Agrupar 127">
                <a:extLst>
                  <a:ext uri="{FF2B5EF4-FFF2-40B4-BE49-F238E27FC236}">
                    <a16:creationId xmlns:a16="http://schemas.microsoft.com/office/drawing/2014/main" id="{43216A46-DBD3-4C69-956A-E70BCC7F8594}"/>
                  </a:ext>
                </a:extLst>
              </p:cNvPr>
              <p:cNvGrpSpPr/>
              <p:nvPr/>
            </p:nvGrpSpPr>
            <p:grpSpPr>
              <a:xfrm>
                <a:off x="2764270" y="1700216"/>
                <a:ext cx="5266367" cy="4718711"/>
                <a:chOff x="5390767" y="1571367"/>
                <a:chExt cx="5559399" cy="4607650"/>
              </a:xfrm>
            </p:grpSpPr>
            <p:pic>
              <p:nvPicPr>
                <p:cNvPr id="129" name="Picture 2" descr="Imagem relacionada">
                  <a:extLst>
                    <a:ext uri="{FF2B5EF4-FFF2-40B4-BE49-F238E27FC236}">
                      <a16:creationId xmlns:a16="http://schemas.microsoft.com/office/drawing/2014/main" id="{C20449AB-24C4-4B83-9973-D498268F203B}"/>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69428" y="1596298"/>
                  <a:ext cx="5453840" cy="4572209"/>
                </a:xfrm>
                <a:prstGeom prst="rect">
                  <a:avLst/>
                </a:prstGeom>
                <a:noFill/>
                <a:extLst>
                  <a:ext uri="{909E8E84-426E-40DD-AFC4-6F175D3DCCD1}">
                    <a14:hiddenFill xmlns:a14="http://schemas.microsoft.com/office/drawing/2010/main">
                      <a:solidFill>
                        <a:srgbClr val="FFFFFF"/>
                      </a:solidFill>
                    </a14:hiddenFill>
                  </a:ext>
                </a:extLst>
              </p:spPr>
            </p:pic>
            <p:sp>
              <p:nvSpPr>
                <p:cNvPr id="130" name="Retângulo: Cantos Arredondados 129">
                  <a:extLst>
                    <a:ext uri="{FF2B5EF4-FFF2-40B4-BE49-F238E27FC236}">
                      <a16:creationId xmlns:a16="http://schemas.microsoft.com/office/drawing/2014/main" id="{45F2D10B-5540-4D39-885D-C82248B55E25}"/>
                    </a:ext>
                  </a:extLst>
                </p:cNvPr>
                <p:cNvSpPr/>
                <p:nvPr/>
              </p:nvSpPr>
              <p:spPr>
                <a:xfrm>
                  <a:off x="9918855" y="5783915"/>
                  <a:ext cx="1031311" cy="3845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 name="Retângulo: Cantos Arredondados 130">
                  <a:extLst>
                    <a:ext uri="{FF2B5EF4-FFF2-40B4-BE49-F238E27FC236}">
                      <a16:creationId xmlns:a16="http://schemas.microsoft.com/office/drawing/2014/main" id="{1FDDB62C-EB3A-480C-8592-AC2B6DE65BDD}"/>
                    </a:ext>
                  </a:extLst>
                </p:cNvPr>
                <p:cNvSpPr/>
                <p:nvPr/>
              </p:nvSpPr>
              <p:spPr>
                <a:xfrm>
                  <a:off x="8426218" y="1571367"/>
                  <a:ext cx="2110592"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tângulo: Cantos Arredondados 131">
                  <a:extLst>
                    <a:ext uri="{FF2B5EF4-FFF2-40B4-BE49-F238E27FC236}">
                      <a16:creationId xmlns:a16="http://schemas.microsoft.com/office/drawing/2014/main" id="{C25E7077-FFDF-47E0-BCB6-7C561B01752D}"/>
                    </a:ext>
                  </a:extLst>
                </p:cNvPr>
                <p:cNvSpPr/>
                <p:nvPr/>
              </p:nvSpPr>
              <p:spPr>
                <a:xfrm>
                  <a:off x="7839420" y="5150215"/>
                  <a:ext cx="2530215" cy="4634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tângulo: Cantos Arredondados 132">
                  <a:extLst>
                    <a:ext uri="{FF2B5EF4-FFF2-40B4-BE49-F238E27FC236}">
                      <a16:creationId xmlns:a16="http://schemas.microsoft.com/office/drawing/2014/main" id="{18A4FA54-0D08-4726-959C-7B8C9D7C01BB}"/>
                    </a:ext>
                  </a:extLst>
                </p:cNvPr>
                <p:cNvSpPr/>
                <p:nvPr/>
              </p:nvSpPr>
              <p:spPr>
                <a:xfrm>
                  <a:off x="6199371" y="1864359"/>
                  <a:ext cx="2441778" cy="4605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tângulo: Cantos Arredondados 133">
                  <a:extLst>
                    <a:ext uri="{FF2B5EF4-FFF2-40B4-BE49-F238E27FC236}">
                      <a16:creationId xmlns:a16="http://schemas.microsoft.com/office/drawing/2014/main" id="{52192B75-311B-45CE-8D4D-3A510D7829AA}"/>
                    </a:ext>
                  </a:extLst>
                </p:cNvPr>
                <p:cNvSpPr/>
                <p:nvPr/>
              </p:nvSpPr>
              <p:spPr>
                <a:xfrm>
                  <a:off x="5390767" y="1888998"/>
                  <a:ext cx="1319972" cy="43594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tângulo: Cantos Arredondados 134">
                  <a:extLst>
                    <a:ext uri="{FF2B5EF4-FFF2-40B4-BE49-F238E27FC236}">
                      <a16:creationId xmlns:a16="http://schemas.microsoft.com/office/drawing/2014/main" id="{B73AC693-74A1-4ED3-8585-35E160FB25DD}"/>
                    </a:ext>
                  </a:extLst>
                </p:cNvPr>
                <p:cNvSpPr/>
                <p:nvPr/>
              </p:nvSpPr>
              <p:spPr>
                <a:xfrm>
                  <a:off x="8043125" y="2249530"/>
                  <a:ext cx="565650" cy="99708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tângulo: Cantos Arredondados 135">
                  <a:extLst>
                    <a:ext uri="{FF2B5EF4-FFF2-40B4-BE49-F238E27FC236}">
                      <a16:creationId xmlns:a16="http://schemas.microsoft.com/office/drawing/2014/main" id="{2978FA77-FD4F-41FB-A1ED-767F441AEDEF}"/>
                    </a:ext>
                  </a:extLst>
                </p:cNvPr>
                <p:cNvSpPr/>
                <p:nvPr/>
              </p:nvSpPr>
              <p:spPr>
                <a:xfrm>
                  <a:off x="5515854" y="5495326"/>
                  <a:ext cx="2910364" cy="68369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113" name="Retângulo: Cantos Arredondados 112">
              <a:extLst>
                <a:ext uri="{FF2B5EF4-FFF2-40B4-BE49-F238E27FC236}">
                  <a16:creationId xmlns:a16="http://schemas.microsoft.com/office/drawing/2014/main" id="{3D9062DD-17C8-4845-895E-E454E19819FD}"/>
                </a:ext>
              </a:extLst>
            </p:cNvPr>
            <p:cNvSpPr/>
            <p:nvPr/>
          </p:nvSpPr>
          <p:spPr>
            <a:xfrm>
              <a:off x="2460083" y="4981599"/>
              <a:ext cx="2623773" cy="11412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Agrupar 7">
            <a:extLst>
              <a:ext uri="{FF2B5EF4-FFF2-40B4-BE49-F238E27FC236}">
                <a16:creationId xmlns:a16="http://schemas.microsoft.com/office/drawing/2014/main" id="{2599405F-0352-4C23-9F88-69FD607DB307}"/>
              </a:ext>
            </a:extLst>
          </p:cNvPr>
          <p:cNvGrpSpPr/>
          <p:nvPr/>
        </p:nvGrpSpPr>
        <p:grpSpPr>
          <a:xfrm>
            <a:off x="-1302547" y="559833"/>
            <a:ext cx="10778052" cy="6221300"/>
            <a:chOff x="-962720" y="543122"/>
            <a:chExt cx="10150587" cy="6221300"/>
          </a:xfrm>
        </p:grpSpPr>
        <p:grpSp>
          <p:nvGrpSpPr>
            <p:cNvPr id="5" name="Agrupar 4">
              <a:extLst>
                <a:ext uri="{FF2B5EF4-FFF2-40B4-BE49-F238E27FC236}">
                  <a16:creationId xmlns:a16="http://schemas.microsoft.com/office/drawing/2014/main" id="{82659B96-F2D3-49A7-AC1A-E78680C0CBB3}"/>
                </a:ext>
              </a:extLst>
            </p:cNvPr>
            <p:cNvGrpSpPr/>
            <p:nvPr/>
          </p:nvGrpSpPr>
          <p:grpSpPr>
            <a:xfrm>
              <a:off x="-962720" y="543122"/>
              <a:ext cx="10150587" cy="6221300"/>
              <a:chOff x="572000" y="1707624"/>
              <a:chExt cx="9474161" cy="5618262"/>
            </a:xfrm>
          </p:grpSpPr>
          <p:grpSp>
            <p:nvGrpSpPr>
              <p:cNvPr id="4" name="Agrupar 3">
                <a:extLst>
                  <a:ext uri="{FF2B5EF4-FFF2-40B4-BE49-F238E27FC236}">
                    <a16:creationId xmlns:a16="http://schemas.microsoft.com/office/drawing/2014/main" id="{560CE9CC-447C-4576-AB1A-CB72E1BB9AD5}"/>
                  </a:ext>
                </a:extLst>
              </p:cNvPr>
              <p:cNvGrpSpPr/>
              <p:nvPr/>
            </p:nvGrpSpPr>
            <p:grpSpPr>
              <a:xfrm>
                <a:off x="572000" y="1767227"/>
                <a:ext cx="9474161" cy="5558659"/>
                <a:chOff x="2826802" y="1934867"/>
                <a:chExt cx="6771836" cy="3762687"/>
              </a:xfrm>
            </p:grpSpPr>
            <p:grpSp>
              <p:nvGrpSpPr>
                <p:cNvPr id="2" name="Agrupar 1">
                  <a:extLst>
                    <a:ext uri="{FF2B5EF4-FFF2-40B4-BE49-F238E27FC236}">
                      <a16:creationId xmlns:a16="http://schemas.microsoft.com/office/drawing/2014/main" id="{4485219F-50E2-46A4-91B7-E676BF0D3940}"/>
                    </a:ext>
                  </a:extLst>
                </p:cNvPr>
                <p:cNvGrpSpPr/>
                <p:nvPr/>
              </p:nvGrpSpPr>
              <p:grpSpPr>
                <a:xfrm>
                  <a:off x="3378052" y="1934867"/>
                  <a:ext cx="6220586" cy="3762687"/>
                  <a:chOff x="3378052" y="1934867"/>
                  <a:chExt cx="6220586" cy="3762687"/>
                </a:xfrm>
              </p:grpSpPr>
              <p:pic>
                <p:nvPicPr>
                  <p:cNvPr id="61" name="Picture 6" descr="Imagem relacionada">
                    <a:extLst>
                      <a:ext uri="{FF2B5EF4-FFF2-40B4-BE49-F238E27FC236}">
                        <a16:creationId xmlns:a16="http://schemas.microsoft.com/office/drawing/2014/main" id="{B470471E-00B4-4105-B08A-49DBE82DB984}"/>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8878"/>
                  <a:stretch/>
                </p:blipFill>
                <p:spPr bwMode="auto">
                  <a:xfrm>
                    <a:off x="3767827" y="2058402"/>
                    <a:ext cx="5637771" cy="3623912"/>
                  </a:xfrm>
                  <a:prstGeom prst="rect">
                    <a:avLst/>
                  </a:prstGeom>
                  <a:noFill/>
                  <a:extLst>
                    <a:ext uri="{909E8E84-426E-40DD-AFC4-6F175D3DCCD1}">
                      <a14:hiddenFill xmlns:a14="http://schemas.microsoft.com/office/drawing/2010/main">
                        <a:solidFill>
                          <a:srgbClr val="FFFFFF"/>
                        </a:solidFill>
                      </a14:hiddenFill>
                    </a:ext>
                  </a:extLst>
                </p:spPr>
              </p:pic>
              <p:sp>
                <p:nvSpPr>
                  <p:cNvPr id="63" name="Retângulo: Cantos Arredondados 62">
                    <a:extLst>
                      <a:ext uri="{FF2B5EF4-FFF2-40B4-BE49-F238E27FC236}">
                        <a16:creationId xmlns:a16="http://schemas.microsoft.com/office/drawing/2014/main" id="{7985FA3A-7F8A-44FB-86B3-C331BD37A494}"/>
                      </a:ext>
                    </a:extLst>
                  </p:cNvPr>
                  <p:cNvSpPr/>
                  <p:nvPr/>
                </p:nvSpPr>
                <p:spPr>
                  <a:xfrm>
                    <a:off x="8274457" y="2996436"/>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tângulo: Cantos Arredondados 68">
                    <a:extLst>
                      <a:ext uri="{FF2B5EF4-FFF2-40B4-BE49-F238E27FC236}">
                        <a16:creationId xmlns:a16="http://schemas.microsoft.com/office/drawing/2014/main" id="{4D2A3005-623C-4F9F-903E-18CE9F643613}"/>
                      </a:ext>
                    </a:extLst>
                  </p:cNvPr>
                  <p:cNvSpPr/>
                  <p:nvPr/>
                </p:nvSpPr>
                <p:spPr>
                  <a:xfrm>
                    <a:off x="8034312" y="3944630"/>
                    <a:ext cx="1564326" cy="7368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tângulo: Cantos Arredondados 69">
                    <a:extLst>
                      <a:ext uri="{FF2B5EF4-FFF2-40B4-BE49-F238E27FC236}">
                        <a16:creationId xmlns:a16="http://schemas.microsoft.com/office/drawing/2014/main" id="{2B02A9F3-3E81-4D92-B7BD-D5AA87A3FEBB}"/>
                      </a:ext>
                    </a:extLst>
                  </p:cNvPr>
                  <p:cNvSpPr/>
                  <p:nvPr/>
                </p:nvSpPr>
                <p:spPr>
                  <a:xfrm>
                    <a:off x="6369638" y="4881796"/>
                    <a:ext cx="2704774" cy="8157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tângulo: Cantos Arredondados 70">
                    <a:extLst>
                      <a:ext uri="{FF2B5EF4-FFF2-40B4-BE49-F238E27FC236}">
                        <a16:creationId xmlns:a16="http://schemas.microsoft.com/office/drawing/2014/main" id="{D2936551-E0DE-40DA-8F85-D8C8637927FA}"/>
                      </a:ext>
                    </a:extLst>
                  </p:cNvPr>
                  <p:cNvSpPr/>
                  <p:nvPr/>
                </p:nvSpPr>
                <p:spPr>
                  <a:xfrm>
                    <a:off x="4762478" y="429275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Retângulo: Cantos Arredondados 71">
                    <a:extLst>
                      <a:ext uri="{FF2B5EF4-FFF2-40B4-BE49-F238E27FC236}">
                        <a16:creationId xmlns:a16="http://schemas.microsoft.com/office/drawing/2014/main" id="{EEF089D8-7057-4514-82B2-37CFE751E4E9}"/>
                      </a:ext>
                    </a:extLst>
                  </p:cNvPr>
                  <p:cNvSpPr/>
                  <p:nvPr/>
                </p:nvSpPr>
                <p:spPr>
                  <a:xfrm>
                    <a:off x="3378052" y="3663892"/>
                    <a:ext cx="1564326" cy="64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tângulo: Cantos Arredondados 72">
                    <a:extLst>
                      <a:ext uri="{FF2B5EF4-FFF2-40B4-BE49-F238E27FC236}">
                        <a16:creationId xmlns:a16="http://schemas.microsoft.com/office/drawing/2014/main" id="{026990A2-74DB-4F7E-B481-4DB886A3C776}"/>
                      </a:ext>
                    </a:extLst>
                  </p:cNvPr>
                  <p:cNvSpPr/>
                  <p:nvPr/>
                </p:nvSpPr>
                <p:spPr>
                  <a:xfrm>
                    <a:off x="4137722" y="3627509"/>
                    <a:ext cx="988901" cy="142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Retângulo: Cantos Arredondados 73">
                    <a:extLst>
                      <a:ext uri="{FF2B5EF4-FFF2-40B4-BE49-F238E27FC236}">
                        <a16:creationId xmlns:a16="http://schemas.microsoft.com/office/drawing/2014/main" id="{A8F0B8F1-366F-4AA3-9138-171817595C92}"/>
                      </a:ext>
                    </a:extLst>
                  </p:cNvPr>
                  <p:cNvSpPr/>
                  <p:nvPr/>
                </p:nvSpPr>
                <p:spPr>
                  <a:xfrm>
                    <a:off x="3923930" y="2058568"/>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tângulo: Cantos Arredondados 74">
                    <a:extLst>
                      <a:ext uri="{FF2B5EF4-FFF2-40B4-BE49-F238E27FC236}">
                        <a16:creationId xmlns:a16="http://schemas.microsoft.com/office/drawing/2014/main" id="{562A75B9-53D7-461C-BBFC-F9FB1BDA970E}"/>
                      </a:ext>
                    </a:extLst>
                  </p:cNvPr>
                  <p:cNvSpPr/>
                  <p:nvPr/>
                </p:nvSpPr>
                <p:spPr>
                  <a:xfrm>
                    <a:off x="3571092" y="218676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tângulo: Cantos Arredondados 75">
                    <a:extLst>
                      <a:ext uri="{FF2B5EF4-FFF2-40B4-BE49-F238E27FC236}">
                        <a16:creationId xmlns:a16="http://schemas.microsoft.com/office/drawing/2014/main" id="{9F235B91-E9BF-4C9B-B424-9266B87068B5}"/>
                      </a:ext>
                    </a:extLst>
                  </p:cNvPr>
                  <p:cNvSpPr/>
                  <p:nvPr/>
                </p:nvSpPr>
                <p:spPr>
                  <a:xfrm>
                    <a:off x="5463875" y="3020635"/>
                    <a:ext cx="507643"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tângulo: Cantos Arredondados 76">
                    <a:extLst>
                      <a:ext uri="{FF2B5EF4-FFF2-40B4-BE49-F238E27FC236}">
                        <a16:creationId xmlns:a16="http://schemas.microsoft.com/office/drawing/2014/main" id="{71C93E23-91BE-45CC-9395-CDD10A288B54}"/>
                      </a:ext>
                    </a:extLst>
                  </p:cNvPr>
                  <p:cNvSpPr/>
                  <p:nvPr/>
                </p:nvSpPr>
                <p:spPr>
                  <a:xfrm>
                    <a:off x="6489678" y="2869801"/>
                    <a:ext cx="688285" cy="30166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tângulo: Cantos Arredondados 77">
                    <a:extLst>
                      <a:ext uri="{FF2B5EF4-FFF2-40B4-BE49-F238E27FC236}">
                        <a16:creationId xmlns:a16="http://schemas.microsoft.com/office/drawing/2014/main" id="{894F004D-9B90-44D0-8376-E087E91C8D07}"/>
                      </a:ext>
                    </a:extLst>
                  </p:cNvPr>
                  <p:cNvSpPr/>
                  <p:nvPr/>
                </p:nvSpPr>
                <p:spPr>
                  <a:xfrm>
                    <a:off x="6052908" y="3627509"/>
                    <a:ext cx="1482877" cy="82982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tângulo: Cantos Arredondados 78">
                    <a:extLst>
                      <a:ext uri="{FF2B5EF4-FFF2-40B4-BE49-F238E27FC236}">
                        <a16:creationId xmlns:a16="http://schemas.microsoft.com/office/drawing/2014/main" id="{3B37009F-C139-4C5B-98D0-C81D44560CF9}"/>
                      </a:ext>
                    </a:extLst>
                  </p:cNvPr>
                  <p:cNvSpPr/>
                  <p:nvPr/>
                </p:nvSpPr>
                <p:spPr>
                  <a:xfrm>
                    <a:off x="7862892" y="3376703"/>
                    <a:ext cx="628158"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tângulo: Cantos Arredondados 79">
                    <a:extLst>
                      <a:ext uri="{FF2B5EF4-FFF2-40B4-BE49-F238E27FC236}">
                        <a16:creationId xmlns:a16="http://schemas.microsoft.com/office/drawing/2014/main" id="{993A2535-FC4B-4269-B767-BE0E6CE966A4}"/>
                      </a:ext>
                    </a:extLst>
                  </p:cNvPr>
                  <p:cNvSpPr/>
                  <p:nvPr/>
                </p:nvSpPr>
                <p:spPr>
                  <a:xfrm>
                    <a:off x="7619278" y="1985084"/>
                    <a:ext cx="1115385" cy="4033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tângulo: Cantos Arredondados 80">
                    <a:extLst>
                      <a:ext uri="{FF2B5EF4-FFF2-40B4-BE49-F238E27FC236}">
                        <a16:creationId xmlns:a16="http://schemas.microsoft.com/office/drawing/2014/main" id="{7C99796A-31AC-46BA-8312-178942860BC3}"/>
                      </a:ext>
                    </a:extLst>
                  </p:cNvPr>
                  <p:cNvSpPr/>
                  <p:nvPr/>
                </p:nvSpPr>
                <p:spPr>
                  <a:xfrm>
                    <a:off x="7371318" y="1934867"/>
                    <a:ext cx="1115385" cy="3219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tângulo: Cantos Arredondados 81">
                    <a:extLst>
                      <a:ext uri="{FF2B5EF4-FFF2-40B4-BE49-F238E27FC236}">
                        <a16:creationId xmlns:a16="http://schemas.microsoft.com/office/drawing/2014/main" id="{FDE2BFA3-CD57-4931-AD40-3AAD33A6987C}"/>
                      </a:ext>
                    </a:extLst>
                  </p:cNvPr>
                  <p:cNvSpPr/>
                  <p:nvPr/>
                </p:nvSpPr>
                <p:spPr>
                  <a:xfrm>
                    <a:off x="7064725" y="4515813"/>
                    <a:ext cx="1115384" cy="7014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3" name="Picture 6" descr="Imagem relacionada">
                    <a:extLst>
                      <a:ext uri="{FF2B5EF4-FFF2-40B4-BE49-F238E27FC236}">
                        <a16:creationId xmlns:a16="http://schemas.microsoft.com/office/drawing/2014/main" id="{CC8CC48E-3224-4262-AF54-16888C573BB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45372" t="41936" r="36077" b="51829"/>
                  <a:stretch/>
                </p:blipFill>
                <p:spPr bwMode="auto">
                  <a:xfrm>
                    <a:off x="6970214" y="4500573"/>
                    <a:ext cx="1131141" cy="268165"/>
                  </a:xfrm>
                  <a:prstGeom prst="rect">
                    <a:avLst/>
                  </a:prstGeom>
                  <a:noFill/>
                  <a:extLst>
                    <a:ext uri="{909E8E84-426E-40DD-AFC4-6F175D3DCCD1}">
                      <a14:hiddenFill xmlns:a14="http://schemas.microsoft.com/office/drawing/2010/main">
                        <a:solidFill>
                          <a:srgbClr val="FFFFFF"/>
                        </a:solidFill>
                      </a14:hiddenFill>
                    </a:ext>
                  </a:extLst>
                </p:spPr>
              </p:pic>
              <p:sp>
                <p:nvSpPr>
                  <p:cNvPr id="84" name="Retângulo: Cantos Arredondados 83">
                    <a:extLst>
                      <a:ext uri="{FF2B5EF4-FFF2-40B4-BE49-F238E27FC236}">
                        <a16:creationId xmlns:a16="http://schemas.microsoft.com/office/drawing/2014/main" id="{79126BE0-4CA7-4FE1-AA09-BE8B0E890854}"/>
                      </a:ext>
                    </a:extLst>
                  </p:cNvPr>
                  <p:cNvSpPr/>
                  <p:nvPr/>
                </p:nvSpPr>
                <p:spPr>
                  <a:xfrm>
                    <a:off x="6346476" y="3420826"/>
                    <a:ext cx="1115385" cy="3828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6" descr="Imagem relacionada">
                    <a:extLst>
                      <a:ext uri="{FF2B5EF4-FFF2-40B4-BE49-F238E27FC236}">
                        <a16:creationId xmlns:a16="http://schemas.microsoft.com/office/drawing/2014/main" id="{8D6F49DC-37BE-4CFC-B8CD-0278E5C702CC}"/>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58243" t="70023" r="23396" b="18831"/>
                  <a:stretch/>
                </p:blipFill>
                <p:spPr bwMode="auto">
                  <a:xfrm>
                    <a:off x="6366476" y="3465624"/>
                    <a:ext cx="1035106" cy="443266"/>
                  </a:xfrm>
                  <a:prstGeom prst="rect">
                    <a:avLst/>
                  </a:prstGeom>
                  <a:noFill/>
                  <a:extLst>
                    <a:ext uri="{909E8E84-426E-40DD-AFC4-6F175D3DCCD1}">
                      <a14:hiddenFill xmlns:a14="http://schemas.microsoft.com/office/drawing/2010/main">
                        <a:solidFill>
                          <a:srgbClr val="FFFFFF"/>
                        </a:solidFill>
                      </a14:hiddenFill>
                    </a:ext>
                  </a:extLst>
                </p:spPr>
              </p:pic>
              <p:sp>
                <p:nvSpPr>
                  <p:cNvPr id="86" name="Retângulo: Cantos Arredondados 85">
                    <a:extLst>
                      <a:ext uri="{FF2B5EF4-FFF2-40B4-BE49-F238E27FC236}">
                        <a16:creationId xmlns:a16="http://schemas.microsoft.com/office/drawing/2014/main" id="{17D9AB3F-09A9-488F-BEE7-60079F7F927A}"/>
                      </a:ext>
                    </a:extLst>
                  </p:cNvPr>
                  <p:cNvSpPr/>
                  <p:nvPr/>
                </p:nvSpPr>
                <p:spPr>
                  <a:xfrm flipV="1">
                    <a:off x="7349167" y="4495314"/>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tângulo: Cantos Arredondados 86">
                    <a:extLst>
                      <a:ext uri="{FF2B5EF4-FFF2-40B4-BE49-F238E27FC236}">
                        <a16:creationId xmlns:a16="http://schemas.microsoft.com/office/drawing/2014/main" id="{48A16107-1765-41AD-9A2B-9844FC871850}"/>
                      </a:ext>
                    </a:extLst>
                  </p:cNvPr>
                  <p:cNvSpPr/>
                  <p:nvPr/>
                </p:nvSpPr>
                <p:spPr>
                  <a:xfrm flipV="1">
                    <a:off x="6371661" y="3854169"/>
                    <a:ext cx="988901" cy="4571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8" name="Retângulo: Cantos Arredondados 87">
                  <a:extLst>
                    <a:ext uri="{FF2B5EF4-FFF2-40B4-BE49-F238E27FC236}">
                      <a16:creationId xmlns:a16="http://schemas.microsoft.com/office/drawing/2014/main" id="{A8E2D36F-19E7-4689-92A4-B2B1E2F39411}"/>
                    </a:ext>
                  </a:extLst>
                </p:cNvPr>
                <p:cNvSpPr/>
                <p:nvPr/>
              </p:nvSpPr>
              <p:spPr>
                <a:xfrm>
                  <a:off x="2939570" y="2949515"/>
                  <a:ext cx="1564327"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4" name="Retângulo: Cantos Arredondados 93">
                  <a:extLst>
                    <a:ext uri="{FF2B5EF4-FFF2-40B4-BE49-F238E27FC236}">
                      <a16:creationId xmlns:a16="http://schemas.microsoft.com/office/drawing/2014/main" id="{A92C8EEB-401D-4673-9BDA-04B31407AD48}"/>
                    </a:ext>
                  </a:extLst>
                </p:cNvPr>
                <p:cNvSpPr/>
                <p:nvPr/>
              </p:nvSpPr>
              <p:spPr>
                <a:xfrm>
                  <a:off x="2826802" y="2982599"/>
                  <a:ext cx="1677095" cy="23608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5" name="Retângulo: Cantos Arredondados 94">
                <a:extLst>
                  <a:ext uri="{FF2B5EF4-FFF2-40B4-BE49-F238E27FC236}">
                    <a16:creationId xmlns:a16="http://schemas.microsoft.com/office/drawing/2014/main" id="{906B69FB-7FBB-49B0-A342-B2C02D3B3875}"/>
                  </a:ext>
                </a:extLst>
              </p:cNvPr>
              <p:cNvSpPr/>
              <p:nvPr/>
            </p:nvSpPr>
            <p:spPr>
              <a:xfrm>
                <a:off x="1810262" y="1707624"/>
                <a:ext cx="3522183" cy="39272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etângulo: Cantos Arredondados 95">
                <a:extLst>
                  <a:ext uri="{FF2B5EF4-FFF2-40B4-BE49-F238E27FC236}">
                    <a16:creationId xmlns:a16="http://schemas.microsoft.com/office/drawing/2014/main" id="{D4E07C14-B2AB-427E-B09A-0DCBB8CB08B0}"/>
                  </a:ext>
                </a:extLst>
              </p:cNvPr>
              <p:cNvSpPr/>
              <p:nvPr/>
            </p:nvSpPr>
            <p:spPr>
              <a:xfrm>
                <a:off x="3758566" y="2025802"/>
                <a:ext cx="4396159" cy="63757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 name="Elipse 5">
              <a:extLst>
                <a:ext uri="{FF2B5EF4-FFF2-40B4-BE49-F238E27FC236}">
                  <a16:creationId xmlns:a16="http://schemas.microsoft.com/office/drawing/2014/main" id="{AA2B2E1F-35FD-4BF8-8F7B-FAB03669EAEF}"/>
                </a:ext>
              </a:extLst>
            </p:cNvPr>
            <p:cNvSpPr/>
            <p:nvPr/>
          </p:nvSpPr>
          <p:spPr>
            <a:xfrm>
              <a:off x="4527718" y="3748868"/>
              <a:ext cx="1305404" cy="14798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Elipse 96">
              <a:extLst>
                <a:ext uri="{FF2B5EF4-FFF2-40B4-BE49-F238E27FC236}">
                  <a16:creationId xmlns:a16="http://schemas.microsoft.com/office/drawing/2014/main" id="{5966055A-54E4-4508-80FB-4ECEEB451B19}"/>
                </a:ext>
              </a:extLst>
            </p:cNvPr>
            <p:cNvSpPr/>
            <p:nvPr/>
          </p:nvSpPr>
          <p:spPr>
            <a:xfrm>
              <a:off x="5150871" y="5164432"/>
              <a:ext cx="1905999" cy="3054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Elipse 97">
              <a:extLst>
                <a:ext uri="{FF2B5EF4-FFF2-40B4-BE49-F238E27FC236}">
                  <a16:creationId xmlns:a16="http://schemas.microsoft.com/office/drawing/2014/main" id="{A968735D-90EF-4241-9B9D-608CA3066EA7}"/>
                </a:ext>
              </a:extLst>
            </p:cNvPr>
            <p:cNvSpPr/>
            <p:nvPr/>
          </p:nvSpPr>
          <p:spPr>
            <a:xfrm>
              <a:off x="6232556" y="4684491"/>
              <a:ext cx="264865" cy="22264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2</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1" name="Agrupar 10">
            <a:extLst>
              <a:ext uri="{FF2B5EF4-FFF2-40B4-BE49-F238E27FC236}">
                <a16:creationId xmlns:a16="http://schemas.microsoft.com/office/drawing/2014/main" id="{D8E9A04F-F3D9-433D-9FD1-C5F05D212D56}"/>
              </a:ext>
            </a:extLst>
          </p:cNvPr>
          <p:cNvGrpSpPr/>
          <p:nvPr/>
        </p:nvGrpSpPr>
        <p:grpSpPr>
          <a:xfrm>
            <a:off x="2057037" y="2624987"/>
            <a:ext cx="2134683" cy="1715253"/>
            <a:chOff x="1502656" y="391727"/>
            <a:chExt cx="5973632" cy="4239253"/>
          </a:xfrm>
        </p:grpSpPr>
        <p:grpSp>
          <p:nvGrpSpPr>
            <p:cNvPr id="10" name="Agrupar 9">
              <a:extLst>
                <a:ext uri="{FF2B5EF4-FFF2-40B4-BE49-F238E27FC236}">
                  <a16:creationId xmlns:a16="http://schemas.microsoft.com/office/drawing/2014/main" id="{0344B423-4573-4252-BF7E-E3422F0BD4AF}"/>
                </a:ext>
              </a:extLst>
            </p:cNvPr>
            <p:cNvGrpSpPr/>
            <p:nvPr/>
          </p:nvGrpSpPr>
          <p:grpSpPr>
            <a:xfrm>
              <a:off x="1502656" y="391727"/>
              <a:ext cx="5973632" cy="4174096"/>
              <a:chOff x="1502656" y="391727"/>
              <a:chExt cx="5973632" cy="4174096"/>
            </a:xfrm>
          </p:grpSpPr>
          <p:pic>
            <p:nvPicPr>
              <p:cNvPr id="14340" name="Picture 4" descr="Imagem relacionada">
                <a:extLst>
                  <a:ext uri="{FF2B5EF4-FFF2-40B4-BE49-F238E27FC236}">
                    <a16:creationId xmlns:a16="http://schemas.microsoft.com/office/drawing/2014/main" id="{30D6E8F0-933F-44F6-AFE2-94C417FABB4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9046" y="484389"/>
                <a:ext cx="5407242" cy="4049580"/>
              </a:xfrm>
              <a:prstGeom prst="rect">
                <a:avLst/>
              </a:prstGeom>
              <a:noFill/>
              <a:extLst>
                <a:ext uri="{909E8E84-426E-40DD-AFC4-6F175D3DCCD1}">
                  <a14:hiddenFill xmlns:a14="http://schemas.microsoft.com/office/drawing/2010/main">
                    <a:solidFill>
                      <a:srgbClr val="FFFFFF"/>
                    </a:solidFill>
                  </a14:hiddenFill>
                </a:ext>
              </a:extLst>
            </p:spPr>
          </p:pic>
          <p:sp>
            <p:nvSpPr>
              <p:cNvPr id="99" name="Retângulo: Cantos Arredondados 98">
                <a:extLst>
                  <a:ext uri="{FF2B5EF4-FFF2-40B4-BE49-F238E27FC236}">
                    <a16:creationId xmlns:a16="http://schemas.microsoft.com/office/drawing/2014/main" id="{B76C2811-F068-43AC-A5A7-BBC5ADD33318}"/>
                  </a:ext>
                </a:extLst>
              </p:cNvPr>
              <p:cNvSpPr/>
              <p:nvPr/>
            </p:nvSpPr>
            <p:spPr>
              <a:xfrm>
                <a:off x="1502656" y="4194252"/>
                <a:ext cx="5785830" cy="334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tângulo: Cantos Arredondados 99">
                <a:extLst>
                  <a:ext uri="{FF2B5EF4-FFF2-40B4-BE49-F238E27FC236}">
                    <a16:creationId xmlns:a16="http://schemas.microsoft.com/office/drawing/2014/main" id="{1364FEAB-E3ED-4BAC-ACF4-55689D399E6D}"/>
                  </a:ext>
                </a:extLst>
              </p:cNvPr>
              <p:cNvSpPr/>
              <p:nvPr/>
            </p:nvSpPr>
            <p:spPr>
              <a:xfrm>
                <a:off x="2918334" y="4150794"/>
                <a:ext cx="4174096" cy="30269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Retângulo: Cantos Arredondados 100">
                <a:extLst>
                  <a:ext uri="{FF2B5EF4-FFF2-40B4-BE49-F238E27FC236}">
                    <a16:creationId xmlns:a16="http://schemas.microsoft.com/office/drawing/2014/main" id="{007ADF51-A325-498D-979E-A5E90D57D461}"/>
                  </a:ext>
                </a:extLst>
              </p:cNvPr>
              <p:cNvSpPr/>
              <p:nvPr/>
            </p:nvSpPr>
            <p:spPr>
              <a:xfrm rot="16200000">
                <a:off x="318531" y="2167859"/>
                <a:ext cx="4174096"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Retângulo: Cantos Arredondados 101">
              <a:extLst>
                <a:ext uri="{FF2B5EF4-FFF2-40B4-BE49-F238E27FC236}">
                  <a16:creationId xmlns:a16="http://schemas.microsoft.com/office/drawing/2014/main" id="{7647416C-88C6-4C6D-B205-85B64F3ECF7F}"/>
                </a:ext>
              </a:extLst>
            </p:cNvPr>
            <p:cNvSpPr/>
            <p:nvPr/>
          </p:nvSpPr>
          <p:spPr>
            <a:xfrm rot="16200000">
              <a:off x="3536449" y="1040310"/>
              <a:ext cx="659863" cy="62183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tângulo: Cantos Arredondados 102">
              <a:extLst>
                <a:ext uri="{FF2B5EF4-FFF2-40B4-BE49-F238E27FC236}">
                  <a16:creationId xmlns:a16="http://schemas.microsoft.com/office/drawing/2014/main" id="{62E045B3-F626-4961-AFB3-2ED2F3C91C1A}"/>
                </a:ext>
              </a:extLst>
            </p:cNvPr>
            <p:cNvSpPr/>
            <p:nvPr/>
          </p:nvSpPr>
          <p:spPr>
            <a:xfrm rot="16200000">
              <a:off x="3023772" y="4059008"/>
              <a:ext cx="724492" cy="41945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3" name="Forma Livre: Forma 92">
            <a:extLst>
              <a:ext uri="{FF2B5EF4-FFF2-40B4-BE49-F238E27FC236}">
                <a16:creationId xmlns:a16="http://schemas.microsoft.com/office/drawing/2014/main" id="{FF0287E0-48E1-4385-87F8-5DC1FC034B93}"/>
              </a:ext>
            </a:extLst>
          </p:cNvPr>
          <p:cNvSpPr/>
          <p:nvPr/>
        </p:nvSpPr>
        <p:spPr>
          <a:xfrm rot="10800000">
            <a:off x="5140011" y="4835091"/>
            <a:ext cx="2295778" cy="543885"/>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8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B0D755C1-8EEF-4FF3-B94D-5BEF7D8FEF10}"/>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Tree>
    <p:extLst>
      <p:ext uri="{BB962C8B-B14F-4D97-AF65-F5344CB8AC3E}">
        <p14:creationId xmlns:p14="http://schemas.microsoft.com/office/powerpoint/2010/main" val="4041977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spTree>
    <p:extLst>
      <p:ext uri="{BB962C8B-B14F-4D97-AF65-F5344CB8AC3E}">
        <p14:creationId xmlns:p14="http://schemas.microsoft.com/office/powerpoint/2010/main" val="4147333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97775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46744" y="2236283"/>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2970541"/>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80323" y="4412142"/>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18118" y="2175083"/>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64956" y="404072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38392" y="3694835"/>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35113" y="1781416"/>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42172" y="4473342"/>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73913" y="2623161"/>
            <a:ext cx="914400" cy="914400"/>
          </a:xfrm>
          <a:prstGeom prst="rect">
            <a:avLst/>
          </a:prstGeom>
        </p:spPr>
      </p:pic>
      <p:sp>
        <p:nvSpPr>
          <p:cNvPr id="2" name="Seta: para a Direita 1">
            <a:extLst>
              <a:ext uri="{FF2B5EF4-FFF2-40B4-BE49-F238E27FC236}">
                <a16:creationId xmlns:a16="http://schemas.microsoft.com/office/drawing/2014/main" id="{DAA22358-E07F-480B-89DF-B1BD8C0299C7}"/>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orma Livre: Forma 60">
            <a:extLst>
              <a:ext uri="{FF2B5EF4-FFF2-40B4-BE49-F238E27FC236}">
                <a16:creationId xmlns:a16="http://schemas.microsoft.com/office/drawing/2014/main" id="{5012380F-583E-4BC8-9A42-AB6439BB0161}"/>
              </a:ext>
            </a:extLst>
          </p:cNvPr>
          <p:cNvSpPr/>
          <p:nvPr/>
        </p:nvSpPr>
        <p:spPr>
          <a:xfrm rot="10800000">
            <a:off x="7983224" y="1664600"/>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orma Livre: Forma 61">
            <a:extLst>
              <a:ext uri="{FF2B5EF4-FFF2-40B4-BE49-F238E27FC236}">
                <a16:creationId xmlns:a16="http://schemas.microsoft.com/office/drawing/2014/main" id="{F8C70C5A-DC6D-43CC-888F-ED8D5F6A9C75}"/>
              </a:ext>
            </a:extLst>
          </p:cNvPr>
          <p:cNvSpPr/>
          <p:nvPr/>
        </p:nvSpPr>
        <p:spPr>
          <a:xfrm rot="10800000" flipH="1">
            <a:off x="8008627" y="3981536"/>
            <a:ext cx="2295778"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F60882CA-AA2D-454F-A712-495BC055E2F6}"/>
              </a:ext>
            </a:extLst>
          </p:cNvPr>
          <p:cNvSpPr/>
          <p:nvPr/>
        </p:nvSpPr>
        <p:spPr>
          <a:xfrm rot="10800000" flipV="1">
            <a:off x="10221186" y="2876464"/>
            <a:ext cx="1412005" cy="172344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15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2" name="CaixaDeTexto 31">
            <a:extLst>
              <a:ext uri="{FF2B5EF4-FFF2-40B4-BE49-F238E27FC236}">
                <a16:creationId xmlns:a16="http://schemas.microsoft.com/office/drawing/2014/main" id="{417BC124-481E-4336-9E4E-A249BA588336}"/>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4" name="Gráfico 3" descr="Perfil Feminino">
            <a:extLst>
              <a:ext uri="{FF2B5EF4-FFF2-40B4-BE49-F238E27FC236}">
                <a16:creationId xmlns:a16="http://schemas.microsoft.com/office/drawing/2014/main" id="{AA64A8B4-70A8-42FC-8BC2-C6EE0B8C7E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9121" y="1664600"/>
            <a:ext cx="792000" cy="792000"/>
          </a:xfrm>
          <a:prstGeom prst="rect">
            <a:avLst/>
          </a:prstGeom>
        </p:spPr>
      </p:pic>
      <p:pic>
        <p:nvPicPr>
          <p:cNvPr id="8" name="Gráfico 7" descr="Perfil masculino">
            <a:extLst>
              <a:ext uri="{FF2B5EF4-FFF2-40B4-BE49-F238E27FC236}">
                <a16:creationId xmlns:a16="http://schemas.microsoft.com/office/drawing/2014/main" id="{584819EC-02BB-4FAD-BC10-B077715A7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84645" y="3201663"/>
            <a:ext cx="792000" cy="792000"/>
          </a:xfrm>
          <a:prstGeom prst="rect">
            <a:avLst/>
          </a:prstGeom>
        </p:spPr>
      </p:pic>
      <p:pic>
        <p:nvPicPr>
          <p:cNvPr id="11" name="Gráfico 10" descr="Usuário">
            <a:extLst>
              <a:ext uri="{FF2B5EF4-FFF2-40B4-BE49-F238E27FC236}">
                <a16:creationId xmlns:a16="http://schemas.microsoft.com/office/drawing/2014/main" id="{E318F625-C807-4DEC-B4BE-FBAD6504FD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19121" y="3914168"/>
            <a:ext cx="792000" cy="792000"/>
          </a:xfrm>
          <a:prstGeom prst="rect">
            <a:avLst/>
          </a:prstGeom>
        </p:spPr>
      </p:pic>
      <p:pic>
        <p:nvPicPr>
          <p:cNvPr id="14" name="Gráfico 13" descr="Menina estudante">
            <a:extLst>
              <a:ext uri="{FF2B5EF4-FFF2-40B4-BE49-F238E27FC236}">
                <a16:creationId xmlns:a16="http://schemas.microsoft.com/office/drawing/2014/main" id="{1B9DF6F6-59F0-4674-969C-6B8FA134888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7921" y="2728184"/>
            <a:ext cx="914400" cy="914400"/>
          </a:xfrm>
          <a:prstGeom prst="rect">
            <a:avLst/>
          </a:prstGeom>
        </p:spPr>
      </p:pic>
      <p:pic>
        <p:nvPicPr>
          <p:cNvPr id="17" name="Gráfico 16" descr="Menino estudante">
            <a:extLst>
              <a:ext uri="{FF2B5EF4-FFF2-40B4-BE49-F238E27FC236}">
                <a16:creationId xmlns:a16="http://schemas.microsoft.com/office/drawing/2014/main" id="{C64904DF-3EA0-42B9-A5D0-C81D21461CD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791872" y="3140463"/>
            <a:ext cx="914400" cy="914400"/>
          </a:xfrm>
          <a:prstGeom prst="rect">
            <a:avLst/>
          </a:prstGeom>
        </p:spPr>
      </p:pic>
      <p:pic>
        <p:nvPicPr>
          <p:cNvPr id="45" name="Gráfico 44" descr="Perfil Feminino">
            <a:extLst>
              <a:ext uri="{FF2B5EF4-FFF2-40B4-BE49-F238E27FC236}">
                <a16:creationId xmlns:a16="http://schemas.microsoft.com/office/drawing/2014/main" id="{5FAC73DA-7767-4472-BA48-DF440D0F5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450" y="4396974"/>
            <a:ext cx="792000" cy="792000"/>
          </a:xfrm>
          <a:prstGeom prst="rect">
            <a:avLst/>
          </a:prstGeom>
        </p:spPr>
      </p:pic>
      <p:pic>
        <p:nvPicPr>
          <p:cNvPr id="47" name="Gráfico 46" descr="Usuário">
            <a:extLst>
              <a:ext uri="{FF2B5EF4-FFF2-40B4-BE49-F238E27FC236}">
                <a16:creationId xmlns:a16="http://schemas.microsoft.com/office/drawing/2014/main" id="{8DA4C29F-6465-4502-A047-5347D4DF5D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92855" y="2149394"/>
            <a:ext cx="792000" cy="792000"/>
          </a:xfrm>
          <a:prstGeom prst="rect">
            <a:avLst/>
          </a:prstGeom>
        </p:spPr>
      </p:pic>
      <p:pic>
        <p:nvPicPr>
          <p:cNvPr id="48" name="Gráfico 47" descr="Perfil masculino">
            <a:extLst>
              <a:ext uri="{FF2B5EF4-FFF2-40B4-BE49-F238E27FC236}">
                <a16:creationId xmlns:a16="http://schemas.microsoft.com/office/drawing/2014/main" id="{1E5BA4F5-083E-4370-AD1F-F77AF73BEF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52776" y="2149394"/>
            <a:ext cx="792000" cy="792000"/>
          </a:xfrm>
          <a:prstGeom prst="rect">
            <a:avLst/>
          </a:prstGeom>
        </p:spPr>
      </p:pic>
      <p:pic>
        <p:nvPicPr>
          <p:cNvPr id="50" name="Gráfico 49" descr="Perfil Feminino">
            <a:extLst>
              <a:ext uri="{FF2B5EF4-FFF2-40B4-BE49-F238E27FC236}">
                <a16:creationId xmlns:a16="http://schemas.microsoft.com/office/drawing/2014/main" id="{EC5A1E8E-07F9-4F11-B849-962893381A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19502" y="4396974"/>
            <a:ext cx="792000" cy="792000"/>
          </a:xfrm>
          <a:prstGeom prst="rect">
            <a:avLst/>
          </a:prstGeom>
        </p:spPr>
      </p:pic>
      <p:pic>
        <p:nvPicPr>
          <p:cNvPr id="51" name="Gráfico 50" descr="Menino estudante">
            <a:extLst>
              <a:ext uri="{FF2B5EF4-FFF2-40B4-BE49-F238E27FC236}">
                <a16:creationId xmlns:a16="http://schemas.microsoft.com/office/drawing/2014/main" id="{8E95B996-F524-4DFC-9EE6-48FD4EEB38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57921" y="4977752"/>
            <a:ext cx="914400" cy="914400"/>
          </a:xfrm>
          <a:prstGeom prst="rect">
            <a:avLst/>
          </a:prstGeom>
        </p:spPr>
      </p:pic>
      <p:pic>
        <p:nvPicPr>
          <p:cNvPr id="37" name="Gráfico 36" descr="Perfil Feminino">
            <a:extLst>
              <a:ext uri="{FF2B5EF4-FFF2-40B4-BE49-F238E27FC236}">
                <a16:creationId xmlns:a16="http://schemas.microsoft.com/office/drawing/2014/main" id="{9B75809B-3117-4DBB-A928-6641E968D14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8184" y="4986612"/>
            <a:ext cx="792000" cy="792000"/>
          </a:xfrm>
          <a:prstGeom prst="rect">
            <a:avLst/>
          </a:prstGeom>
        </p:spPr>
      </p:pic>
      <p:pic>
        <p:nvPicPr>
          <p:cNvPr id="39" name="Gráfico 38" descr="Perfil masculino">
            <a:extLst>
              <a:ext uri="{FF2B5EF4-FFF2-40B4-BE49-F238E27FC236}">
                <a16:creationId xmlns:a16="http://schemas.microsoft.com/office/drawing/2014/main" id="{7CE07537-CB7C-4E7B-9DD2-B106524F21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05050" y="3900975"/>
            <a:ext cx="792000" cy="792000"/>
          </a:xfrm>
          <a:prstGeom prst="rect">
            <a:avLst/>
          </a:prstGeom>
        </p:spPr>
      </p:pic>
      <p:pic>
        <p:nvPicPr>
          <p:cNvPr id="41" name="Gráfico 40" descr="Usuário">
            <a:extLst>
              <a:ext uri="{FF2B5EF4-FFF2-40B4-BE49-F238E27FC236}">
                <a16:creationId xmlns:a16="http://schemas.microsoft.com/office/drawing/2014/main" id="{1E3425DF-B045-4135-A968-64A6EE26B0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9356" y="4458045"/>
            <a:ext cx="792000" cy="792000"/>
          </a:xfrm>
          <a:prstGeom prst="rect">
            <a:avLst/>
          </a:prstGeom>
        </p:spPr>
      </p:pic>
      <p:pic>
        <p:nvPicPr>
          <p:cNvPr id="42" name="Gráfico 41" descr="Menina estudante">
            <a:extLst>
              <a:ext uri="{FF2B5EF4-FFF2-40B4-BE49-F238E27FC236}">
                <a16:creationId xmlns:a16="http://schemas.microsoft.com/office/drawing/2014/main" id="{9FD3D361-B2A9-4022-A118-7344302EEE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5384" y="1690931"/>
            <a:ext cx="914400" cy="914400"/>
          </a:xfrm>
          <a:prstGeom prst="rect">
            <a:avLst/>
          </a:prstGeom>
        </p:spPr>
      </p:pic>
      <p:pic>
        <p:nvPicPr>
          <p:cNvPr id="44" name="Gráfico 43" descr="Menino estudante">
            <a:extLst>
              <a:ext uri="{FF2B5EF4-FFF2-40B4-BE49-F238E27FC236}">
                <a16:creationId xmlns:a16="http://schemas.microsoft.com/office/drawing/2014/main" id="{6EE62E79-08A0-41D7-B554-50B59E0415D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2395" y="2419049"/>
            <a:ext cx="914400" cy="914400"/>
          </a:xfrm>
          <a:prstGeom prst="rect">
            <a:avLst/>
          </a:prstGeom>
        </p:spPr>
      </p:pic>
      <p:pic>
        <p:nvPicPr>
          <p:cNvPr id="56" name="Gráfico 55" descr="Perfil Feminino">
            <a:extLst>
              <a:ext uri="{FF2B5EF4-FFF2-40B4-BE49-F238E27FC236}">
                <a16:creationId xmlns:a16="http://schemas.microsoft.com/office/drawing/2014/main" id="{457A8E1A-93A6-419E-BC57-8477E8E9B6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91540" y="3983176"/>
            <a:ext cx="792000" cy="792000"/>
          </a:xfrm>
          <a:prstGeom prst="rect">
            <a:avLst/>
          </a:prstGeom>
        </p:spPr>
      </p:pic>
      <p:pic>
        <p:nvPicPr>
          <p:cNvPr id="57" name="Gráfico 56" descr="Usuário">
            <a:extLst>
              <a:ext uri="{FF2B5EF4-FFF2-40B4-BE49-F238E27FC236}">
                <a16:creationId xmlns:a16="http://schemas.microsoft.com/office/drawing/2014/main" id="{2F0EFA38-1E2A-447D-91F7-91EA5603CA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09005" y="4424983"/>
            <a:ext cx="792000" cy="792000"/>
          </a:xfrm>
          <a:prstGeom prst="rect">
            <a:avLst/>
          </a:prstGeom>
        </p:spPr>
      </p:pic>
      <p:pic>
        <p:nvPicPr>
          <p:cNvPr id="58" name="Gráfico 57" descr="Perfil masculino">
            <a:extLst>
              <a:ext uri="{FF2B5EF4-FFF2-40B4-BE49-F238E27FC236}">
                <a16:creationId xmlns:a16="http://schemas.microsoft.com/office/drawing/2014/main" id="{80F63808-9FCE-4940-BE73-ACDB13509E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1337" y="4945278"/>
            <a:ext cx="792000" cy="792000"/>
          </a:xfrm>
          <a:prstGeom prst="rect">
            <a:avLst/>
          </a:prstGeom>
        </p:spPr>
      </p:pic>
      <p:pic>
        <p:nvPicPr>
          <p:cNvPr id="59" name="Gráfico 58" descr="Perfil Feminino">
            <a:extLst>
              <a:ext uri="{FF2B5EF4-FFF2-40B4-BE49-F238E27FC236}">
                <a16:creationId xmlns:a16="http://schemas.microsoft.com/office/drawing/2014/main" id="{57A354CF-5286-4E98-9C22-84FD6BCD21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41206" y="4431254"/>
            <a:ext cx="792000" cy="792000"/>
          </a:xfrm>
          <a:prstGeom prst="rect">
            <a:avLst/>
          </a:prstGeom>
        </p:spPr>
      </p:pic>
      <p:pic>
        <p:nvPicPr>
          <p:cNvPr id="60" name="Gráfico 59" descr="Menino estudante">
            <a:extLst>
              <a:ext uri="{FF2B5EF4-FFF2-40B4-BE49-F238E27FC236}">
                <a16:creationId xmlns:a16="http://schemas.microsoft.com/office/drawing/2014/main" id="{C73A57B0-F30C-480F-9B92-7163BFE9E0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75086" y="2390515"/>
            <a:ext cx="914400" cy="914400"/>
          </a:xfrm>
          <a:prstGeom prst="rect">
            <a:avLst/>
          </a:prstGeom>
        </p:spPr>
      </p:pic>
      <p:sp>
        <p:nvSpPr>
          <p:cNvPr id="62" name="Forma Livre: Forma 61">
            <a:extLst>
              <a:ext uri="{FF2B5EF4-FFF2-40B4-BE49-F238E27FC236}">
                <a16:creationId xmlns:a16="http://schemas.microsoft.com/office/drawing/2014/main" id="{A3E31B1F-B31C-4AA8-A0F7-99005C9590F7}"/>
              </a:ext>
            </a:extLst>
          </p:cNvPr>
          <p:cNvSpPr/>
          <p:nvPr/>
        </p:nvSpPr>
        <p:spPr>
          <a:xfrm rot="10800000">
            <a:off x="8512670" y="1632625"/>
            <a:ext cx="1980447" cy="1949976"/>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orma Livre: Forma 62">
            <a:extLst>
              <a:ext uri="{FF2B5EF4-FFF2-40B4-BE49-F238E27FC236}">
                <a16:creationId xmlns:a16="http://schemas.microsoft.com/office/drawing/2014/main" id="{1BA5092E-4CE7-46E7-8911-8C4DEB50D0CB}"/>
              </a:ext>
            </a:extLst>
          </p:cNvPr>
          <p:cNvSpPr/>
          <p:nvPr/>
        </p:nvSpPr>
        <p:spPr>
          <a:xfrm rot="10800000" flipH="1">
            <a:off x="7462933" y="3750241"/>
            <a:ext cx="3826934" cy="2183803"/>
          </a:xfrm>
          <a:custGeom>
            <a:avLst/>
            <a:gdLst>
              <a:gd name="connsiteX0" fmla="*/ 108589 w 1260285"/>
              <a:gd name="connsiteY0" fmla="*/ 106802 h 356771"/>
              <a:gd name="connsiteX1" fmla="*/ 169549 w 1260285"/>
              <a:gd name="connsiteY1" fmla="*/ 45842 h 356771"/>
              <a:gd name="connsiteX2" fmla="*/ 389005 w 1260285"/>
              <a:gd name="connsiteY2" fmla="*/ 9266 h 356771"/>
              <a:gd name="connsiteX3" fmla="*/ 705997 w 1260285"/>
              <a:gd name="connsiteY3" fmla="*/ 3170 h 356771"/>
              <a:gd name="connsiteX4" fmla="*/ 1065661 w 1260285"/>
              <a:gd name="connsiteY4" fmla="*/ 51938 h 356771"/>
              <a:gd name="connsiteX5" fmla="*/ 1230253 w 1260285"/>
              <a:gd name="connsiteY5" fmla="*/ 100706 h 356771"/>
              <a:gd name="connsiteX6" fmla="*/ 1254637 w 1260285"/>
              <a:gd name="connsiteY6" fmla="*/ 186050 h 356771"/>
              <a:gd name="connsiteX7" fmla="*/ 1163197 w 1260285"/>
              <a:gd name="connsiteY7" fmla="*/ 265298 h 356771"/>
              <a:gd name="connsiteX8" fmla="*/ 974221 w 1260285"/>
              <a:gd name="connsiteY8" fmla="*/ 320162 h 356771"/>
              <a:gd name="connsiteX9" fmla="*/ 663325 w 1260285"/>
              <a:gd name="connsiteY9" fmla="*/ 356738 h 356771"/>
              <a:gd name="connsiteX10" fmla="*/ 291469 w 1260285"/>
              <a:gd name="connsiteY10" fmla="*/ 314066 h 356771"/>
              <a:gd name="connsiteX11" fmla="*/ 102493 w 1260285"/>
              <a:gd name="connsiteY11" fmla="*/ 222626 h 356771"/>
              <a:gd name="connsiteX12" fmla="*/ 11053 w 1260285"/>
              <a:gd name="connsiteY12" fmla="*/ 100706 h 356771"/>
              <a:gd name="connsiteX13" fmla="*/ 4957 w 1260285"/>
              <a:gd name="connsiteY13" fmla="*/ 94610 h 35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60285" h="356771">
                <a:moveTo>
                  <a:pt x="108589" y="106802"/>
                </a:moveTo>
                <a:cubicBezTo>
                  <a:pt x="115701" y="84450"/>
                  <a:pt x="122813" y="62098"/>
                  <a:pt x="169549" y="45842"/>
                </a:cubicBezTo>
                <a:cubicBezTo>
                  <a:pt x="216285" y="29586"/>
                  <a:pt x="299597" y="16378"/>
                  <a:pt x="389005" y="9266"/>
                </a:cubicBezTo>
                <a:cubicBezTo>
                  <a:pt x="478413" y="2154"/>
                  <a:pt x="593221" y="-3942"/>
                  <a:pt x="705997" y="3170"/>
                </a:cubicBezTo>
                <a:cubicBezTo>
                  <a:pt x="818773" y="10282"/>
                  <a:pt x="978285" y="35682"/>
                  <a:pt x="1065661" y="51938"/>
                </a:cubicBezTo>
                <a:cubicBezTo>
                  <a:pt x="1153037" y="68194"/>
                  <a:pt x="1198757" y="78354"/>
                  <a:pt x="1230253" y="100706"/>
                </a:cubicBezTo>
                <a:cubicBezTo>
                  <a:pt x="1261749" y="123058"/>
                  <a:pt x="1265813" y="158618"/>
                  <a:pt x="1254637" y="186050"/>
                </a:cubicBezTo>
                <a:cubicBezTo>
                  <a:pt x="1243461" y="213482"/>
                  <a:pt x="1209933" y="242946"/>
                  <a:pt x="1163197" y="265298"/>
                </a:cubicBezTo>
                <a:cubicBezTo>
                  <a:pt x="1116461" y="287650"/>
                  <a:pt x="1057533" y="304922"/>
                  <a:pt x="974221" y="320162"/>
                </a:cubicBezTo>
                <a:cubicBezTo>
                  <a:pt x="890909" y="335402"/>
                  <a:pt x="777117" y="357754"/>
                  <a:pt x="663325" y="356738"/>
                </a:cubicBezTo>
                <a:cubicBezTo>
                  <a:pt x="549533" y="355722"/>
                  <a:pt x="384941" y="336418"/>
                  <a:pt x="291469" y="314066"/>
                </a:cubicBezTo>
                <a:cubicBezTo>
                  <a:pt x="197997" y="291714"/>
                  <a:pt x="149229" y="258186"/>
                  <a:pt x="102493" y="222626"/>
                </a:cubicBezTo>
                <a:cubicBezTo>
                  <a:pt x="55757" y="187066"/>
                  <a:pt x="27309" y="122042"/>
                  <a:pt x="11053" y="100706"/>
                </a:cubicBezTo>
                <a:cubicBezTo>
                  <a:pt x="-5203" y="79370"/>
                  <a:pt x="-123" y="86990"/>
                  <a:pt x="4957" y="94610"/>
                </a:cubicBezTo>
              </a:path>
            </a:pathLst>
          </a:custGeom>
          <a:noFill/>
          <a:ln w="38100">
            <a:solidFill>
              <a:srgbClr val="9A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Seta: para a Direita 68">
            <a:extLst>
              <a:ext uri="{FF2B5EF4-FFF2-40B4-BE49-F238E27FC236}">
                <a16:creationId xmlns:a16="http://schemas.microsoft.com/office/drawing/2014/main" id="{150DF3AA-1A8B-4482-BCC0-9FC274A4AD52}"/>
              </a:ext>
            </a:extLst>
          </p:cNvPr>
          <p:cNvSpPr/>
          <p:nvPr/>
        </p:nvSpPr>
        <p:spPr>
          <a:xfrm>
            <a:off x="6006061" y="3248266"/>
            <a:ext cx="1080949" cy="1028550"/>
          </a:xfrm>
          <a:prstGeom prst="rightArrow">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3950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629BEF58-7028-4CAA-8519-5C10F9CA9709}"/>
              </a:ext>
            </a:extLst>
          </p:cNvPr>
          <p:cNvPicPr>
            <a:picLocks noChangeAspect="1"/>
          </p:cNvPicPr>
          <p:nvPr/>
        </p:nvPicPr>
        <p:blipFill>
          <a:blip r:embed="rId3"/>
          <a:stretch>
            <a:fillRect/>
          </a:stretch>
        </p:blipFill>
        <p:spPr>
          <a:xfrm>
            <a:off x="3296791" y="1562109"/>
            <a:ext cx="1305505" cy="877136"/>
          </a:xfrm>
          <a:prstGeom prst="rect">
            <a:avLst/>
          </a:prstGeom>
        </p:spPr>
      </p:pic>
      <p:sp>
        <p:nvSpPr>
          <p:cNvPr id="8" name="CaixaDeTexto 7">
            <a:extLst>
              <a:ext uri="{FF2B5EF4-FFF2-40B4-BE49-F238E27FC236}">
                <a16:creationId xmlns:a16="http://schemas.microsoft.com/office/drawing/2014/main" id="{2998E881-F3F0-44CC-A885-653C21D9104A}"/>
              </a:ext>
            </a:extLst>
          </p:cNvPr>
          <p:cNvSpPr txBox="1"/>
          <p:nvPr/>
        </p:nvSpPr>
        <p:spPr>
          <a:xfrm>
            <a:off x="4973655" y="88450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898385" y="2497421"/>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30" name="Imagem 29">
            <a:extLst>
              <a:ext uri="{FF2B5EF4-FFF2-40B4-BE49-F238E27FC236}">
                <a16:creationId xmlns:a16="http://schemas.microsoft.com/office/drawing/2014/main" id="{583E458D-B0BF-40CF-90CB-2F98137A9927}"/>
              </a:ext>
            </a:extLst>
          </p:cNvPr>
          <p:cNvPicPr>
            <a:picLocks noChangeAspect="1"/>
          </p:cNvPicPr>
          <p:nvPr/>
        </p:nvPicPr>
        <p:blipFill>
          <a:blip r:embed="rId3"/>
          <a:stretch>
            <a:fillRect/>
          </a:stretch>
        </p:blipFill>
        <p:spPr>
          <a:xfrm rot="2274061" flipH="1">
            <a:off x="6124861" y="1821279"/>
            <a:ext cx="1202574" cy="807980"/>
          </a:xfrm>
          <a:prstGeom prst="rect">
            <a:avLst/>
          </a:prstGeom>
        </p:spPr>
      </p:pic>
      <p:sp>
        <p:nvSpPr>
          <p:cNvPr id="31" name="CaixaDeTexto 30">
            <a:extLst>
              <a:ext uri="{FF2B5EF4-FFF2-40B4-BE49-F238E27FC236}">
                <a16:creationId xmlns:a16="http://schemas.microsoft.com/office/drawing/2014/main" id="{BA3EE840-812C-4312-8A3F-709E495B2E06}"/>
              </a:ext>
            </a:extLst>
          </p:cNvPr>
          <p:cNvSpPr txBox="1"/>
          <p:nvPr/>
        </p:nvSpPr>
        <p:spPr>
          <a:xfrm>
            <a:off x="5255307" y="2842378"/>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865266" y="3056998"/>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75780" name="Picture 4" descr="Imagem relacionada">
            <a:extLst>
              <a:ext uri="{FF2B5EF4-FFF2-40B4-BE49-F238E27FC236}">
                <a16:creationId xmlns:a16="http://schemas.microsoft.com/office/drawing/2014/main" id="{7EA6FA97-5E10-4ABF-9DDB-B6A7AE033202}"/>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57084" y="3494994"/>
            <a:ext cx="3108389" cy="2486711"/>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m 33">
            <a:extLst>
              <a:ext uri="{FF2B5EF4-FFF2-40B4-BE49-F238E27FC236}">
                <a16:creationId xmlns:a16="http://schemas.microsoft.com/office/drawing/2014/main" id="{19606CC1-72C1-4257-89F0-6A4D45C50528}"/>
              </a:ext>
            </a:extLst>
          </p:cNvPr>
          <p:cNvPicPr>
            <a:picLocks noChangeAspect="1"/>
          </p:cNvPicPr>
          <p:nvPr/>
        </p:nvPicPr>
        <p:blipFill>
          <a:blip r:embed="rId3"/>
          <a:stretch>
            <a:fillRect/>
          </a:stretch>
        </p:blipFill>
        <p:spPr>
          <a:xfrm rot="20998754" flipH="1">
            <a:off x="7982375" y="1224845"/>
            <a:ext cx="1453206" cy="976373"/>
          </a:xfrm>
          <a:prstGeom prst="rect">
            <a:avLst/>
          </a:prstGeom>
        </p:spPr>
      </p:pic>
      <p:pic>
        <p:nvPicPr>
          <p:cNvPr id="35" name="Imagem 21">
            <a:extLst>
              <a:ext uri="{FF2B5EF4-FFF2-40B4-BE49-F238E27FC236}">
                <a16:creationId xmlns:a16="http://schemas.microsoft.com/office/drawing/2014/main" id="{A7E6811B-9091-4DF0-94CA-9676AB9E4B8A}"/>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OQ2AAC7DQAALkMAAM4ZAAAQAAAAJgAAAAgAAAD//////////w=="/>
              </a:ext>
            </a:extLst>
          </p:cNvPicPr>
          <p:nvPr/>
        </p:nvPicPr>
        <p:blipFill>
          <a:blip r:embed="rId6">
            <a:grayscl/>
          </a:blip>
          <a:stretch>
            <a:fillRect/>
          </a:stretch>
        </p:blipFill>
        <p:spPr>
          <a:xfrm>
            <a:off x="9057503" y="2870920"/>
            <a:ext cx="2347939" cy="2306891"/>
          </a:xfrm>
          <a:prstGeom prst="rect">
            <a:avLst/>
          </a:prstGeom>
          <a:noFill/>
          <a:ln>
            <a:noFill/>
          </a:ln>
          <a:effectLst/>
        </p:spPr>
      </p:pic>
      <p:sp>
        <p:nvSpPr>
          <p:cNvPr id="36" name="CaixaDeTexto 35">
            <a:extLst>
              <a:ext uri="{FF2B5EF4-FFF2-40B4-BE49-F238E27FC236}">
                <a16:creationId xmlns:a16="http://schemas.microsoft.com/office/drawing/2014/main" id="{68AC8486-D458-4399-895E-828D2795CEF0}"/>
              </a:ext>
            </a:extLst>
          </p:cNvPr>
          <p:cNvSpPr txBox="1"/>
          <p:nvPr/>
        </p:nvSpPr>
        <p:spPr>
          <a:xfrm>
            <a:off x="8651552" y="2120311"/>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DENSIDADE</a:t>
            </a:r>
          </a:p>
        </p:txBody>
      </p:sp>
      <p:pic>
        <p:nvPicPr>
          <p:cNvPr id="3" name="Imagem 2">
            <a:extLst>
              <a:ext uri="{FF2B5EF4-FFF2-40B4-BE49-F238E27FC236}">
                <a16:creationId xmlns:a16="http://schemas.microsoft.com/office/drawing/2014/main" id="{D00B44EA-0279-5EDF-17F9-FC7C6E0CEAD9}"/>
              </a:ext>
            </a:extLst>
          </p:cNvPr>
          <p:cNvPicPr>
            <a:picLocks noChangeAspect="1"/>
          </p:cNvPicPr>
          <p:nvPr/>
        </p:nvPicPr>
        <p:blipFill>
          <a:blip r:embed="rId7"/>
          <a:stretch>
            <a:fillRect/>
          </a:stretch>
        </p:blipFill>
        <p:spPr>
          <a:xfrm>
            <a:off x="1587268" y="1923972"/>
            <a:ext cx="9017463" cy="3010055"/>
          </a:xfrm>
          <a:prstGeom prst="rect">
            <a:avLst/>
          </a:prstGeom>
        </p:spPr>
      </p:pic>
      <p:pic>
        <p:nvPicPr>
          <p:cNvPr id="39" name="Imagem 38">
            <a:extLst>
              <a:ext uri="{FF2B5EF4-FFF2-40B4-BE49-F238E27FC236}">
                <a16:creationId xmlns:a16="http://schemas.microsoft.com/office/drawing/2014/main" id="{0C867DB2-A044-0978-230D-A888840272E0}"/>
              </a:ext>
            </a:extLst>
          </p:cNvPr>
          <p:cNvPicPr>
            <a:picLocks noChangeAspect="1"/>
          </p:cNvPicPr>
          <p:nvPr/>
        </p:nvPicPr>
        <p:blipFill>
          <a:blip r:embed="rId8"/>
          <a:stretch>
            <a:fillRect/>
          </a:stretch>
        </p:blipFill>
        <p:spPr>
          <a:xfrm>
            <a:off x="2193724" y="828541"/>
            <a:ext cx="7804551" cy="5200917"/>
          </a:xfrm>
          <a:prstGeom prst="rect">
            <a:avLst/>
          </a:prstGeom>
        </p:spPr>
      </p:pic>
      <p:pic>
        <p:nvPicPr>
          <p:cNvPr id="6" name="Imagem 5">
            <a:extLst>
              <a:ext uri="{FF2B5EF4-FFF2-40B4-BE49-F238E27FC236}">
                <a16:creationId xmlns:a16="http://schemas.microsoft.com/office/drawing/2014/main" id="{364EF50A-F2A2-7F38-D2E8-60C0C109839E}"/>
              </a:ext>
            </a:extLst>
          </p:cNvPr>
          <p:cNvPicPr>
            <a:picLocks noChangeAspect="1"/>
          </p:cNvPicPr>
          <p:nvPr/>
        </p:nvPicPr>
        <p:blipFill>
          <a:blip r:embed="rId9"/>
          <a:stretch>
            <a:fillRect/>
          </a:stretch>
        </p:blipFill>
        <p:spPr>
          <a:xfrm>
            <a:off x="3784481" y="1590580"/>
            <a:ext cx="4623038" cy="3676839"/>
          </a:xfrm>
          <a:prstGeom prst="rect">
            <a:avLst/>
          </a:prstGeom>
        </p:spPr>
      </p:pic>
    </p:spTree>
    <p:extLst>
      <p:ext uri="{BB962C8B-B14F-4D97-AF65-F5344CB8AC3E}">
        <p14:creationId xmlns:p14="http://schemas.microsoft.com/office/powerpoint/2010/main" val="3660246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pic>
        <p:nvPicPr>
          <p:cNvPr id="24" name="Picture 2" descr="Arte por Allison Horst (@allison_horst). Veja nas Referências onde encontrá-la.">
            <a:extLst>
              <a:ext uri="{FF2B5EF4-FFF2-40B4-BE49-F238E27FC236}">
                <a16:creationId xmlns:a16="http://schemas.microsoft.com/office/drawing/2014/main" id="{960B62FE-20BC-BAE5-FB7E-2F59E55DE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887" y="1389413"/>
            <a:ext cx="9104958" cy="512153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CAEB9E7B-9A20-1A0D-8B40-B83AD1488721}"/>
              </a:ext>
            </a:extLst>
          </p:cNvPr>
          <p:cNvSpPr txBox="1"/>
          <p:nvPr/>
        </p:nvSpPr>
        <p:spPr>
          <a:xfrm>
            <a:off x="4193652" y="6141620"/>
            <a:ext cx="3804696" cy="369332"/>
          </a:xfrm>
          <a:prstGeom prst="rect">
            <a:avLst/>
          </a:prstGeom>
          <a:noFill/>
        </p:spPr>
        <p:txBody>
          <a:bodyPr wrap="none" rtlCol="0">
            <a:spAutoFit/>
          </a:bodyPr>
          <a:lstStyle/>
          <a:p>
            <a:r>
              <a:rPr lang="en-US" dirty="0" err="1"/>
              <a:t>Arte</a:t>
            </a:r>
            <a:r>
              <a:rPr lang="en-US" dirty="0"/>
              <a:t> </a:t>
            </a:r>
            <a:r>
              <a:rPr lang="en-US" dirty="0" err="1"/>
              <a:t>por</a:t>
            </a:r>
            <a:r>
              <a:rPr lang="en-US" dirty="0"/>
              <a:t> Allison Horst (@allison_horst)</a:t>
            </a:r>
          </a:p>
        </p:txBody>
      </p:sp>
    </p:spTree>
    <p:extLst>
      <p:ext uri="{BB962C8B-B14F-4D97-AF65-F5344CB8AC3E}">
        <p14:creationId xmlns:p14="http://schemas.microsoft.com/office/powerpoint/2010/main" val="260959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2038425" y="890572"/>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a:t>
            </a:r>
          </a:p>
        </p:txBody>
      </p:sp>
      <p:pic>
        <p:nvPicPr>
          <p:cNvPr id="75778" name="Picture 2" descr="Resultado de imagem para hierarchical cluster">
            <a:extLst>
              <a:ext uri="{FF2B5EF4-FFF2-40B4-BE49-F238E27FC236}">
                <a16:creationId xmlns:a16="http://schemas.microsoft.com/office/drawing/2014/main" id="{00134183-6C81-4593-9CD5-04026EDF74AD}"/>
              </a:ext>
            </a:extLst>
          </p:cNvPr>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t="9362"/>
          <a:stretch/>
        </p:blipFill>
        <p:spPr bwMode="auto">
          <a:xfrm>
            <a:off x="1970923" y="1687775"/>
            <a:ext cx="3108389" cy="2610693"/>
          </a:xfrm>
          <a:prstGeom prst="rect">
            <a:avLst/>
          </a:prstGeom>
          <a:noFill/>
          <a:extLst>
            <a:ext uri="{909E8E84-426E-40DD-AFC4-6F175D3DCCD1}">
              <a14:hiddenFill xmlns:a14="http://schemas.microsoft.com/office/drawing/2010/main">
                <a:solidFill>
                  <a:srgbClr val="FFFFFF"/>
                </a:solidFill>
              </a14:hiddenFill>
            </a:ext>
          </a:extLst>
        </p:spPr>
      </p:pic>
      <p:pic>
        <p:nvPicPr>
          <p:cNvPr id="28" name="Imagem 27">
            <a:extLst>
              <a:ext uri="{FF2B5EF4-FFF2-40B4-BE49-F238E27FC236}">
                <a16:creationId xmlns:a16="http://schemas.microsoft.com/office/drawing/2014/main" id="{04524CBC-A006-B4AB-245B-91ADB57B9B22}"/>
              </a:ext>
            </a:extLst>
          </p:cNvPr>
          <p:cNvPicPr>
            <a:picLocks noChangeAspect="1"/>
          </p:cNvPicPr>
          <p:nvPr/>
        </p:nvPicPr>
        <p:blipFill>
          <a:blip r:embed="rId4">
            <a:duotone>
              <a:schemeClr val="accent3">
                <a:shade val="45000"/>
                <a:satMod val="135000"/>
              </a:schemeClr>
              <a:prstClr val="white"/>
            </a:duotone>
          </a:blip>
          <a:stretch>
            <a:fillRect/>
          </a:stretch>
        </p:blipFill>
        <p:spPr>
          <a:xfrm>
            <a:off x="8407858" y="979146"/>
            <a:ext cx="3108389" cy="2930931"/>
          </a:xfrm>
          <a:prstGeom prst="rect">
            <a:avLst/>
          </a:prstGeom>
        </p:spPr>
      </p:pic>
      <p:sp>
        <p:nvSpPr>
          <p:cNvPr id="30" name="CaixaDeTexto 15">
            <a:extLst>
              <a:ext uri="{FF2B5EF4-FFF2-40B4-BE49-F238E27FC236}">
                <a16:creationId xmlns:a16="http://schemas.microsoft.com/office/drawing/2014/main" id="{D7054830-CD82-DAC0-3C86-8C0DA11C1B71}"/>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GcAaAA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QMAAJUbAAACGgAAhiUAABAgAAAmAAAACAAAAP//////////"/>
              </a:ext>
            </a:extLst>
          </p:cNvSpPr>
          <p:nvPr/>
        </p:nvSpPr>
        <p:spPr>
          <a:xfrm>
            <a:off x="2038425" y="4607866"/>
            <a:ext cx="8027605" cy="1616075"/>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Constrói uma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hierarquia</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de </a:t>
            </a:r>
            <a:r>
              <a:rPr kumimoji="0" lang="pt-br" sz="1600" b="1" i="1" u="none" strike="noStrike" kern="1200" cap="none" spc="0" normalizeH="0" baseline="0" noProof="0" dirty="0">
                <a:ln>
                  <a:noFill/>
                </a:ln>
                <a:solidFill>
                  <a:srgbClr val="C00000"/>
                </a:solidFill>
                <a:effectLst/>
                <a:uLnTx/>
                <a:uFillTx/>
                <a:latin typeface="Comic Sans MS" panose="030F0702030302020204" pitchFamily="66" charset="0"/>
                <a:ea typeface="Calibri" pitchFamily="2" charset="0"/>
                <a:cs typeface="Arial" pitchFamily="2" charset="0"/>
              </a:rPr>
              <a:t>partições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 partir da similaridade entre as observações </a:t>
            </a: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aglomerativos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err="1">
                <a:ln>
                  <a:noFill/>
                </a:ln>
                <a:solidFill>
                  <a:prstClr val="black"/>
                </a:solidFill>
                <a:effectLst/>
                <a:uLnTx/>
                <a:uFillTx/>
                <a:latin typeface="Calibri" panose="020F0502020204030204"/>
                <a:ea typeface="+mn-ea"/>
                <a:cs typeface="+mn-cs"/>
              </a:rPr>
              <a:t>Bottom-Up</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 / AGNES)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itchFamily="2" charset="0"/>
              <a:buChar char="•"/>
              <a:tabLst/>
              <a:defRPr lang="pt-b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Algoritmos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Calibri" pitchFamily="2" charset="0"/>
                <a:cs typeface="Arial" pitchFamily="2" charset="0"/>
              </a:rPr>
              <a:t>divisivos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rPr>
              <a:t> (</a:t>
            </a:r>
            <a:r>
              <a:rPr kumimoji="0" lang="pt-br" sz="1600" b="1" i="0" u="none" strike="noStrike" kern="1200" cap="none" spc="0" normalizeH="0" baseline="0" noProof="0" dirty="0">
                <a:ln>
                  <a:noFill/>
                </a:ln>
                <a:solidFill>
                  <a:prstClr val="black"/>
                </a:solidFill>
                <a:effectLst/>
                <a:uLnTx/>
                <a:uFillTx/>
                <a:latin typeface="Calibri" panose="020F0502020204030204"/>
                <a:ea typeface="+mn-ea"/>
                <a:cs typeface="+mn-cs"/>
              </a:rPr>
              <a:t>Top-Down / DIANA)</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lang="pt-b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Calibri" pitchFamily="2" charset="0"/>
              <a:cs typeface="Arial" pitchFamily="2" charset="0"/>
            </a:endParaRPr>
          </a:p>
        </p:txBody>
      </p:sp>
      <p:pic>
        <p:nvPicPr>
          <p:cNvPr id="3" name="Imagem 2">
            <a:extLst>
              <a:ext uri="{FF2B5EF4-FFF2-40B4-BE49-F238E27FC236}">
                <a16:creationId xmlns:a16="http://schemas.microsoft.com/office/drawing/2014/main" id="{AD14B5CA-5567-20E8-BEF9-50B3143E318F}"/>
              </a:ext>
            </a:extLst>
          </p:cNvPr>
          <p:cNvPicPr>
            <a:picLocks noChangeAspect="1"/>
          </p:cNvPicPr>
          <p:nvPr/>
        </p:nvPicPr>
        <p:blipFill>
          <a:blip r:embed="rId5">
            <a:duotone>
              <a:schemeClr val="accent3">
                <a:shade val="45000"/>
                <a:satMod val="135000"/>
              </a:schemeClr>
              <a:prstClr val="white"/>
            </a:duotone>
          </a:blip>
          <a:stretch>
            <a:fillRect/>
          </a:stretch>
        </p:blipFill>
        <p:spPr>
          <a:xfrm>
            <a:off x="6072702" y="1139264"/>
            <a:ext cx="1966892" cy="2610694"/>
          </a:xfrm>
          <a:prstGeom prst="rect">
            <a:avLst/>
          </a:prstGeom>
        </p:spPr>
      </p:pic>
      <p:pic>
        <p:nvPicPr>
          <p:cNvPr id="4" name="Imagem 3">
            <a:extLst>
              <a:ext uri="{FF2B5EF4-FFF2-40B4-BE49-F238E27FC236}">
                <a16:creationId xmlns:a16="http://schemas.microsoft.com/office/drawing/2014/main" id="{9CC1CBB8-2ABC-A7AF-1E84-86CED4D0270F}"/>
              </a:ext>
            </a:extLst>
          </p:cNvPr>
          <p:cNvPicPr>
            <a:picLocks noChangeAspect="1"/>
          </p:cNvPicPr>
          <p:nvPr/>
        </p:nvPicPr>
        <p:blipFill>
          <a:blip r:embed="rId6"/>
          <a:stretch>
            <a:fillRect/>
          </a:stretch>
        </p:blipFill>
        <p:spPr>
          <a:xfrm>
            <a:off x="5758136" y="3291719"/>
            <a:ext cx="8407832" cy="4248368"/>
          </a:xfrm>
          <a:prstGeom prst="rect">
            <a:avLst/>
          </a:prstGeom>
        </p:spPr>
      </p:pic>
      <p:pic>
        <p:nvPicPr>
          <p:cNvPr id="6" name="Imagem 5">
            <a:extLst>
              <a:ext uri="{FF2B5EF4-FFF2-40B4-BE49-F238E27FC236}">
                <a16:creationId xmlns:a16="http://schemas.microsoft.com/office/drawing/2014/main" id="{641263B3-A1CC-2388-1083-E1199A7340CA}"/>
              </a:ext>
            </a:extLst>
          </p:cNvPr>
          <p:cNvPicPr>
            <a:picLocks noChangeAspect="1"/>
          </p:cNvPicPr>
          <p:nvPr/>
        </p:nvPicPr>
        <p:blipFill>
          <a:blip r:embed="rId7"/>
          <a:stretch>
            <a:fillRect/>
          </a:stretch>
        </p:blipFill>
        <p:spPr>
          <a:xfrm>
            <a:off x="-966009" y="2126615"/>
            <a:ext cx="8445934" cy="4623038"/>
          </a:xfrm>
          <a:prstGeom prst="rect">
            <a:avLst/>
          </a:prstGeom>
        </p:spPr>
      </p:pic>
      <p:pic>
        <p:nvPicPr>
          <p:cNvPr id="10" name="Imagem 9">
            <a:extLst>
              <a:ext uri="{FF2B5EF4-FFF2-40B4-BE49-F238E27FC236}">
                <a16:creationId xmlns:a16="http://schemas.microsoft.com/office/drawing/2014/main" id="{90C86476-673D-EEED-4D51-467D790A9DA3}"/>
              </a:ext>
            </a:extLst>
          </p:cNvPr>
          <p:cNvPicPr>
            <a:picLocks noChangeAspect="1"/>
          </p:cNvPicPr>
          <p:nvPr/>
        </p:nvPicPr>
        <p:blipFill>
          <a:blip r:embed="rId8"/>
          <a:stretch>
            <a:fillRect/>
          </a:stretch>
        </p:blipFill>
        <p:spPr>
          <a:xfrm>
            <a:off x="1952412" y="1346093"/>
            <a:ext cx="8287176" cy="4165814"/>
          </a:xfrm>
          <a:prstGeom prst="rect">
            <a:avLst/>
          </a:prstGeom>
        </p:spPr>
      </p:pic>
      <p:pic>
        <p:nvPicPr>
          <p:cNvPr id="12" name="Imagem 11">
            <a:extLst>
              <a:ext uri="{FF2B5EF4-FFF2-40B4-BE49-F238E27FC236}">
                <a16:creationId xmlns:a16="http://schemas.microsoft.com/office/drawing/2014/main" id="{F0E0E600-9343-E4CA-8FDF-98103517FBD4}"/>
              </a:ext>
            </a:extLst>
          </p:cNvPr>
          <p:cNvPicPr>
            <a:picLocks noChangeAspect="1"/>
          </p:cNvPicPr>
          <p:nvPr/>
        </p:nvPicPr>
        <p:blipFill>
          <a:blip r:embed="rId9"/>
          <a:stretch>
            <a:fillRect/>
          </a:stretch>
        </p:blipFill>
        <p:spPr>
          <a:xfrm>
            <a:off x="2768429" y="1939848"/>
            <a:ext cx="6655142" cy="2978303"/>
          </a:xfrm>
          <a:prstGeom prst="rect">
            <a:avLst/>
          </a:prstGeom>
        </p:spPr>
      </p:pic>
      <p:pic>
        <p:nvPicPr>
          <p:cNvPr id="15" name="Imagem 14">
            <a:extLst>
              <a:ext uri="{FF2B5EF4-FFF2-40B4-BE49-F238E27FC236}">
                <a16:creationId xmlns:a16="http://schemas.microsoft.com/office/drawing/2014/main" id="{2A3D5D82-6750-1273-167B-343347F63D94}"/>
              </a:ext>
            </a:extLst>
          </p:cNvPr>
          <p:cNvPicPr>
            <a:picLocks noChangeAspect="1"/>
          </p:cNvPicPr>
          <p:nvPr/>
        </p:nvPicPr>
        <p:blipFill>
          <a:blip r:embed="rId10"/>
          <a:stretch>
            <a:fillRect/>
          </a:stretch>
        </p:blipFill>
        <p:spPr>
          <a:xfrm>
            <a:off x="1320554" y="1873170"/>
            <a:ext cx="9550891" cy="3111660"/>
          </a:xfrm>
          <a:prstGeom prst="rect">
            <a:avLst/>
          </a:prstGeom>
        </p:spPr>
      </p:pic>
      <p:pic>
        <p:nvPicPr>
          <p:cNvPr id="18" name="Imagem 17">
            <a:extLst>
              <a:ext uri="{FF2B5EF4-FFF2-40B4-BE49-F238E27FC236}">
                <a16:creationId xmlns:a16="http://schemas.microsoft.com/office/drawing/2014/main" id="{768730D2-6CC8-3D1C-190A-42F32179B607}"/>
              </a:ext>
            </a:extLst>
          </p:cNvPr>
          <p:cNvPicPr>
            <a:picLocks noChangeAspect="1"/>
          </p:cNvPicPr>
          <p:nvPr/>
        </p:nvPicPr>
        <p:blipFill>
          <a:blip r:embed="rId11"/>
          <a:stretch>
            <a:fillRect/>
          </a:stretch>
        </p:blipFill>
        <p:spPr>
          <a:xfrm>
            <a:off x="1107818" y="2225613"/>
            <a:ext cx="9976363" cy="2406774"/>
          </a:xfrm>
          <a:prstGeom prst="rect">
            <a:avLst/>
          </a:prstGeom>
        </p:spPr>
      </p:pic>
      <p:pic>
        <p:nvPicPr>
          <p:cNvPr id="21" name="Imagem 20">
            <a:extLst>
              <a:ext uri="{FF2B5EF4-FFF2-40B4-BE49-F238E27FC236}">
                <a16:creationId xmlns:a16="http://schemas.microsoft.com/office/drawing/2014/main" id="{497E2CB7-2DE8-EB6D-EF94-385A86A03335}"/>
              </a:ext>
            </a:extLst>
          </p:cNvPr>
          <p:cNvPicPr>
            <a:picLocks noChangeAspect="1"/>
          </p:cNvPicPr>
          <p:nvPr/>
        </p:nvPicPr>
        <p:blipFill>
          <a:blip r:embed="rId12"/>
          <a:stretch>
            <a:fillRect/>
          </a:stretch>
        </p:blipFill>
        <p:spPr>
          <a:xfrm>
            <a:off x="952235" y="1682660"/>
            <a:ext cx="10287529" cy="3492679"/>
          </a:xfrm>
          <a:prstGeom prst="rect">
            <a:avLst/>
          </a:prstGeom>
        </p:spPr>
      </p:pic>
    </p:spTree>
    <p:extLst>
      <p:ext uri="{BB962C8B-B14F-4D97-AF65-F5344CB8AC3E}">
        <p14:creationId xmlns:p14="http://schemas.microsoft.com/office/powerpoint/2010/main" val="20106466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Q</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Z</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I</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pic>
        <p:nvPicPr>
          <p:cNvPr id="27" name="Imagem 26">
            <a:extLst>
              <a:ext uri="{FF2B5EF4-FFF2-40B4-BE49-F238E27FC236}">
                <a16:creationId xmlns:a16="http://schemas.microsoft.com/office/drawing/2014/main" id="{3C11E1F9-6328-B3BE-AB20-2BBCEFA9390C}"/>
              </a:ext>
            </a:extLst>
          </p:cNvPr>
          <p:cNvPicPr>
            <a:picLocks noChangeAspect="1"/>
          </p:cNvPicPr>
          <p:nvPr/>
        </p:nvPicPr>
        <p:blipFill>
          <a:blip r:embed="rId3"/>
          <a:stretch>
            <a:fillRect/>
          </a:stretch>
        </p:blipFill>
        <p:spPr>
          <a:xfrm>
            <a:off x="3215647" y="1212445"/>
            <a:ext cx="6796232" cy="4090110"/>
          </a:xfrm>
          <a:prstGeom prst="rect">
            <a:avLst/>
          </a:prstGeom>
        </p:spPr>
      </p:pic>
    </p:spTree>
    <p:extLst>
      <p:ext uri="{BB962C8B-B14F-4D97-AF65-F5344CB8AC3E}">
        <p14:creationId xmlns:p14="http://schemas.microsoft.com/office/powerpoint/2010/main" val="9924431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16" name="CaixaDeTexto 115">
            <a:extLst>
              <a:ext uri="{FF2B5EF4-FFF2-40B4-BE49-F238E27FC236}">
                <a16:creationId xmlns:a16="http://schemas.microsoft.com/office/drawing/2014/main" id="{1E619D82-739B-409B-87DB-B86D9EE0E2DF}"/>
              </a:ext>
            </a:extLst>
          </p:cNvPr>
          <p:cNvSpPr txBox="1"/>
          <p:nvPr/>
        </p:nvSpPr>
        <p:spPr>
          <a:xfrm>
            <a:off x="1688803" y="677599"/>
            <a:ext cx="50368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HIERÁRQUICO + DATAVIZ</a:t>
            </a:r>
          </a:p>
        </p:txBody>
      </p:sp>
      <p:pic>
        <p:nvPicPr>
          <p:cNvPr id="12290" name="Picture 2" descr="The complete guide to clustering analysis: k-means and hierarchical  clustering by hand and in R - Stats and R">
            <a:extLst>
              <a:ext uri="{FF2B5EF4-FFF2-40B4-BE49-F238E27FC236}">
                <a16:creationId xmlns:a16="http://schemas.microsoft.com/office/drawing/2014/main" id="{ED322DC7-8F0A-A31D-FBA4-5914B3603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588" y="1735007"/>
            <a:ext cx="9291638" cy="397677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A7493C17-45DB-9C62-1E34-95BDABD1CD5B}"/>
              </a:ext>
            </a:extLst>
          </p:cNvPr>
          <p:cNvPicPr>
            <a:picLocks noChangeAspect="1"/>
          </p:cNvPicPr>
          <p:nvPr/>
        </p:nvPicPr>
        <p:blipFill>
          <a:blip r:embed="rId4"/>
          <a:stretch>
            <a:fillRect/>
          </a:stretch>
        </p:blipFill>
        <p:spPr>
          <a:xfrm>
            <a:off x="6459118" y="1777915"/>
            <a:ext cx="6540836" cy="3302170"/>
          </a:xfrm>
          <a:prstGeom prst="rect">
            <a:avLst/>
          </a:prstGeom>
        </p:spPr>
      </p:pic>
    </p:spTree>
    <p:extLst>
      <p:ext uri="{BB962C8B-B14F-4D97-AF65-F5344CB8AC3E}">
        <p14:creationId xmlns:p14="http://schemas.microsoft.com/office/powerpoint/2010/main" val="32367565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940607" y="782954"/>
            <a:ext cx="311194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a:t>
            </a:r>
          </a:p>
        </p:txBody>
      </p:sp>
      <p:pic>
        <p:nvPicPr>
          <p:cNvPr id="41" name="Picture 4" descr="Imagem relacionada">
            <a:extLst>
              <a:ext uri="{FF2B5EF4-FFF2-40B4-BE49-F238E27FC236}">
                <a16:creationId xmlns:a16="http://schemas.microsoft.com/office/drawing/2014/main" id="{08D2D828-D356-31AC-26BF-308F4F0D3A5D}"/>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42384" y="1435570"/>
            <a:ext cx="3108389" cy="2486711"/>
          </a:xfrm>
          <a:prstGeom prst="rect">
            <a:avLst/>
          </a:prstGeom>
          <a:noFill/>
          <a:extLst>
            <a:ext uri="{909E8E84-426E-40DD-AFC4-6F175D3DCCD1}">
              <a14:hiddenFill xmlns:a14="http://schemas.microsoft.com/office/drawing/2010/main">
                <a:solidFill>
                  <a:srgbClr val="FFFFFF"/>
                </a:solidFill>
              </a14:hiddenFill>
            </a:ext>
          </a:extLst>
        </p:spPr>
      </p:pic>
      <p:sp>
        <p:nvSpPr>
          <p:cNvPr id="42" name="CaixaDeTexto 16">
            <a:extLst>
              <a:ext uri="{FF2B5EF4-FFF2-40B4-BE49-F238E27FC236}">
                <a16:creationId xmlns:a16="http://schemas.microsoft.com/office/drawing/2014/main" id="{BDDAC44F-928E-7A4B-F402-B2A7ADCC6FB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2150500" y="4048067"/>
            <a:ext cx="8802734" cy="1565911"/>
          </a:xfrm>
          <a:prstGeom prst="rect">
            <a:avLst/>
          </a:prstGeom>
          <a:noFill/>
          <a:ln>
            <a:noFill/>
          </a:ln>
          <a:effectLst/>
        </p:spPr>
        <p:txBody>
          <a:bodyPr vert="horz" wrap="square" lIns="91440" tIns="45720" rIns="91440" bIns="45720" numCol="1"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Constrói uma </a:t>
            </a:r>
            <a:r>
              <a:rPr kumimoji="0" lang="pt-br" sz="16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Arial" pitchFamily="2" charset="0"/>
              </a:rPr>
              <a:t>partição</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de dados a partir da minimização de uma função de custo:</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Median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Medoids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(PAM)</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Means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82" name="Gráfico 81" descr="Despertador">
            <a:hlinkClick r:id="rId4" action="ppaction://hlinksldjump"/>
            <a:extLst>
              <a:ext uri="{FF2B5EF4-FFF2-40B4-BE49-F238E27FC236}">
                <a16:creationId xmlns:a16="http://schemas.microsoft.com/office/drawing/2014/main" id="{A53FF538-18EB-1743-1DBB-1509806A98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83967" y="5398701"/>
            <a:ext cx="914400" cy="914400"/>
          </a:xfrm>
          <a:prstGeom prst="rect">
            <a:avLst/>
          </a:prstGeom>
        </p:spPr>
      </p:pic>
      <p:pic>
        <p:nvPicPr>
          <p:cNvPr id="2050" name="Picture 2" descr="K-Means Clustering — The Science of Machine Learning">
            <a:extLst>
              <a:ext uri="{FF2B5EF4-FFF2-40B4-BE49-F238E27FC236}">
                <a16:creationId xmlns:a16="http://schemas.microsoft.com/office/drawing/2014/main" id="{CE3EF9DB-0C54-27D2-7961-FEE4BD163F9D}"/>
              </a:ext>
            </a:extLst>
          </p:cNvPr>
          <p:cNvPicPr>
            <a:picLocks noChangeAspect="1" noChangeArrowheads="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t="6200"/>
          <a:stretch/>
        </p:blipFill>
        <p:spPr bwMode="auto">
          <a:xfrm>
            <a:off x="5033081" y="1426217"/>
            <a:ext cx="3447611" cy="24867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Means Clustering Explained Simply | by Aaron Zhu | Towards Data Science">
            <a:extLst>
              <a:ext uri="{FF2B5EF4-FFF2-40B4-BE49-F238E27FC236}">
                <a16:creationId xmlns:a16="http://schemas.microsoft.com/office/drawing/2014/main" id="{34216B8C-346E-3A21-36AB-2584CB757730}"/>
              </a:ext>
            </a:extLst>
          </p:cNvPr>
          <p:cNvPicPr>
            <a:picLocks noChangeAspect="1" noChangeArrowheads="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550802" y="1521645"/>
            <a:ext cx="3177454" cy="22606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1BBB0C03-03C7-3051-B81B-08DE738CBF93}"/>
              </a:ext>
            </a:extLst>
          </p:cNvPr>
          <p:cNvPicPr>
            <a:picLocks noChangeAspect="1"/>
          </p:cNvPicPr>
          <p:nvPr/>
        </p:nvPicPr>
        <p:blipFill>
          <a:blip r:embed="rId9"/>
          <a:stretch>
            <a:fillRect/>
          </a:stretch>
        </p:blipFill>
        <p:spPr>
          <a:xfrm>
            <a:off x="3165324" y="2197036"/>
            <a:ext cx="5861351" cy="2463927"/>
          </a:xfrm>
          <a:prstGeom prst="rect">
            <a:avLst/>
          </a:prstGeom>
        </p:spPr>
      </p:pic>
    </p:spTree>
    <p:extLst>
      <p:ext uri="{BB962C8B-B14F-4D97-AF65-F5344CB8AC3E}">
        <p14:creationId xmlns:p14="http://schemas.microsoft.com/office/powerpoint/2010/main" val="647593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2" name="Picture 2" descr="python - Show that the K-Means algorithm will update a clustering C in such  a way that one cluster becomes empty even though it had at least one point  in C? -">
            <a:extLst>
              <a:ext uri="{FF2B5EF4-FFF2-40B4-BE49-F238E27FC236}">
                <a16:creationId xmlns:a16="http://schemas.microsoft.com/office/drawing/2014/main" id="{E1697E22-9202-86F6-F530-C3D1A500C0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4878" y="1806876"/>
            <a:ext cx="4818384" cy="333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792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3" y="772959"/>
            <a:ext cx="761282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INICIALIZAÇÃO DO K</a:t>
            </a:r>
          </a:p>
        </p:txBody>
      </p:sp>
      <p:pic>
        <p:nvPicPr>
          <p:cNvPr id="10244" name="Picture 4" descr="Improved Seeding For Clustering With K-Means++ | The Data Science Lab">
            <a:extLst>
              <a:ext uri="{FF2B5EF4-FFF2-40B4-BE49-F238E27FC236}">
                <a16:creationId xmlns:a16="http://schemas.microsoft.com/office/drawing/2014/main" id="{C59C65D4-6079-C4D5-70B3-CA51DD429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6495" y="1756473"/>
            <a:ext cx="7696741" cy="3886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915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1026" name="Picture 2" descr="Determining Number of Clusters in One Picture - DataScienceCentral.com">
            <a:extLst>
              <a:ext uri="{FF2B5EF4-FFF2-40B4-BE49-F238E27FC236}">
                <a16:creationId xmlns:a16="http://schemas.microsoft.com/office/drawing/2014/main" id="{71968BB0-2EAC-BE28-DBBE-5F4E3A3D5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9945" y="1232694"/>
            <a:ext cx="8578215" cy="4820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936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3</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9" name="CaixaDeTexto 38">
            <a:extLst>
              <a:ext uri="{FF2B5EF4-FFF2-40B4-BE49-F238E27FC236}">
                <a16:creationId xmlns:a16="http://schemas.microsoft.com/office/drawing/2014/main" id="{2DEC91AC-68C1-E521-3664-EEC37BF7FD3B}"/>
              </a:ext>
            </a:extLst>
          </p:cNvPr>
          <p:cNvSpPr txBox="1"/>
          <p:nvPr/>
        </p:nvSpPr>
        <p:spPr>
          <a:xfrm>
            <a:off x="1593524" y="772959"/>
            <a:ext cx="5374593"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PARTICIONADO + ESCOLHA K</a:t>
            </a:r>
          </a:p>
        </p:txBody>
      </p:sp>
      <p:pic>
        <p:nvPicPr>
          <p:cNvPr id="3074" name="Picture 2" descr="Silhouette Method — Better than Elbow Method to find Optimal Clusters | by  Satyam Kumar | Towards Data Science">
            <a:extLst>
              <a:ext uri="{FF2B5EF4-FFF2-40B4-BE49-F238E27FC236}">
                <a16:creationId xmlns:a16="http://schemas.microsoft.com/office/drawing/2014/main" id="{E4330C28-7599-E322-2F8A-AD28E4FF55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60" y="3942863"/>
            <a:ext cx="2427638" cy="17763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군집 평가 - 실루엣 분석">
            <a:extLst>
              <a:ext uri="{FF2B5EF4-FFF2-40B4-BE49-F238E27FC236}">
                <a16:creationId xmlns:a16="http://schemas.microsoft.com/office/drawing/2014/main" id="{2037EEA3-376F-C91C-C0E7-4FF7C01921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725"/>
          <a:stretch/>
        </p:blipFill>
        <p:spPr bwMode="auto">
          <a:xfrm>
            <a:off x="2779125" y="1520146"/>
            <a:ext cx="6686300"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lustering With R | Coding Bunker">
            <a:extLst>
              <a:ext uri="{FF2B5EF4-FFF2-40B4-BE49-F238E27FC236}">
                <a16:creationId xmlns:a16="http://schemas.microsoft.com/office/drawing/2014/main" id="{CA8E3230-2189-B7DC-969B-DE7CE72ED0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6724" y="1440475"/>
            <a:ext cx="2731643" cy="273164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0062CC7D-7E22-5F17-D525-F2C3BEBB1C0E}"/>
              </a:ext>
            </a:extLst>
          </p:cNvPr>
          <p:cNvPicPr>
            <a:picLocks noChangeAspect="1"/>
          </p:cNvPicPr>
          <p:nvPr/>
        </p:nvPicPr>
        <p:blipFill>
          <a:blip r:embed="rId6"/>
          <a:stretch>
            <a:fillRect/>
          </a:stretch>
        </p:blipFill>
        <p:spPr>
          <a:xfrm>
            <a:off x="2241352" y="1904921"/>
            <a:ext cx="7709296" cy="3048157"/>
          </a:xfrm>
          <a:prstGeom prst="rect">
            <a:avLst/>
          </a:prstGeom>
        </p:spPr>
      </p:pic>
    </p:spTree>
    <p:extLst>
      <p:ext uri="{BB962C8B-B14F-4D97-AF65-F5344CB8AC3E}">
        <p14:creationId xmlns:p14="http://schemas.microsoft.com/office/powerpoint/2010/main" val="6901934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7" name="CaixaDeTexto 26">
            <a:extLst>
              <a:ext uri="{FF2B5EF4-FFF2-40B4-BE49-F238E27FC236}">
                <a16:creationId xmlns:a16="http://schemas.microsoft.com/office/drawing/2014/main" id="{34290DFB-B667-464F-8AC6-B38902856013}"/>
              </a:ext>
            </a:extLst>
          </p:cNvPr>
          <p:cNvSpPr txBox="1"/>
          <p:nvPr/>
        </p:nvSpPr>
        <p:spPr>
          <a:xfrm>
            <a:off x="5196938" y="1091595"/>
            <a:ext cx="2704161"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CLUSTERING</a:t>
            </a:r>
          </a:p>
        </p:txBody>
      </p:sp>
      <p:pic>
        <p:nvPicPr>
          <p:cNvPr id="28" name="Imagem 27">
            <a:extLst>
              <a:ext uri="{FF2B5EF4-FFF2-40B4-BE49-F238E27FC236}">
                <a16:creationId xmlns:a16="http://schemas.microsoft.com/office/drawing/2014/main" id="{3D2E7011-D6B6-4346-BDF6-78E8F6082DFC}"/>
              </a:ext>
            </a:extLst>
          </p:cNvPr>
          <p:cNvPicPr>
            <a:picLocks noChangeAspect="1"/>
          </p:cNvPicPr>
          <p:nvPr/>
        </p:nvPicPr>
        <p:blipFill>
          <a:blip r:embed="rId3"/>
          <a:stretch>
            <a:fillRect/>
          </a:stretch>
        </p:blipFill>
        <p:spPr>
          <a:xfrm>
            <a:off x="4157865" y="1305749"/>
            <a:ext cx="1016324" cy="682843"/>
          </a:xfrm>
          <a:prstGeom prst="rect">
            <a:avLst/>
          </a:prstGeom>
        </p:spPr>
      </p:pic>
      <p:pic>
        <p:nvPicPr>
          <p:cNvPr id="30" name="Imagem 29">
            <a:extLst>
              <a:ext uri="{FF2B5EF4-FFF2-40B4-BE49-F238E27FC236}">
                <a16:creationId xmlns:a16="http://schemas.microsoft.com/office/drawing/2014/main" id="{2FF72715-E733-4CBC-95AF-18A21AE5B805}"/>
              </a:ext>
            </a:extLst>
          </p:cNvPr>
          <p:cNvPicPr>
            <a:picLocks noChangeAspect="1"/>
          </p:cNvPicPr>
          <p:nvPr/>
        </p:nvPicPr>
        <p:blipFill>
          <a:blip r:embed="rId3"/>
          <a:stretch>
            <a:fillRect/>
          </a:stretch>
        </p:blipFill>
        <p:spPr>
          <a:xfrm flipH="1">
            <a:off x="8055133" y="1322428"/>
            <a:ext cx="1016324" cy="682843"/>
          </a:xfrm>
          <a:prstGeom prst="rect">
            <a:avLst/>
          </a:prstGeom>
        </p:spPr>
      </p:pic>
      <p:sp>
        <p:nvSpPr>
          <p:cNvPr id="31" name="CaixaDeTexto 30">
            <a:extLst>
              <a:ext uri="{FF2B5EF4-FFF2-40B4-BE49-F238E27FC236}">
                <a16:creationId xmlns:a16="http://schemas.microsoft.com/office/drawing/2014/main" id="{F39A6DB2-A93E-404B-B36A-D2F818B482C1}"/>
              </a:ext>
            </a:extLst>
          </p:cNvPr>
          <p:cNvSpPr txBox="1"/>
          <p:nvPr/>
        </p:nvSpPr>
        <p:spPr>
          <a:xfrm>
            <a:off x="8055133" y="2142028"/>
            <a:ext cx="2234890"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LIGAÇÃO</a:t>
            </a:r>
          </a:p>
        </p:txBody>
      </p:sp>
      <p:pic>
        <p:nvPicPr>
          <p:cNvPr id="3" name="Imagem 2">
            <a:extLst>
              <a:ext uri="{FF2B5EF4-FFF2-40B4-BE49-F238E27FC236}">
                <a16:creationId xmlns:a16="http://schemas.microsoft.com/office/drawing/2014/main" id="{BBB51BFF-1FFA-49B1-A714-62E1EA96D437}"/>
              </a:ext>
            </a:extLst>
          </p:cNvPr>
          <p:cNvPicPr>
            <a:picLocks noChangeAspect="1"/>
          </p:cNvPicPr>
          <p:nvPr/>
        </p:nvPicPr>
        <p:blipFill>
          <a:blip r:embed="rId4"/>
          <a:stretch>
            <a:fillRect/>
          </a:stretch>
        </p:blipFill>
        <p:spPr>
          <a:xfrm>
            <a:off x="6518296" y="1719268"/>
            <a:ext cx="179477" cy="909350"/>
          </a:xfrm>
          <a:prstGeom prst="rect">
            <a:avLst/>
          </a:prstGeom>
        </p:spPr>
      </p:pic>
      <p:sp>
        <p:nvSpPr>
          <p:cNvPr id="34" name="CaixaDeTexto 33">
            <a:extLst>
              <a:ext uri="{FF2B5EF4-FFF2-40B4-BE49-F238E27FC236}">
                <a16:creationId xmlns:a16="http://schemas.microsoft.com/office/drawing/2014/main" id="{BEA972EF-1530-4D42-9000-712B4A799968}"/>
              </a:ext>
            </a:extLst>
          </p:cNvPr>
          <p:cNvSpPr txBox="1"/>
          <p:nvPr/>
        </p:nvSpPr>
        <p:spPr>
          <a:xfrm>
            <a:off x="5156271" y="2769859"/>
            <a:ext cx="2974637"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PROCESSAMENTO</a:t>
            </a: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2627417" y="2125350"/>
            <a:ext cx="2434629"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a:t>
            </a:r>
          </a:p>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DISTÂNCIA</a:t>
            </a:r>
          </a:p>
        </p:txBody>
      </p:sp>
      <p:pic>
        <p:nvPicPr>
          <p:cNvPr id="36" name="Imagem 25">
            <a:extLst>
              <a:ext uri="{FF2B5EF4-FFF2-40B4-BE49-F238E27FC236}">
                <a16:creationId xmlns:a16="http://schemas.microsoft.com/office/drawing/2014/main" id="{140F80B1-036D-4399-92D7-1FE5014E7BA8}"/>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B7JfA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DTCgAA2xUAAKgQAAAQAAAAJgAAAAgAAAD//////////w=="/>
              </a:ext>
            </a:extLst>
          </p:cNvPicPr>
          <p:nvPr/>
        </p:nvPicPr>
        <p:blipFill>
          <a:blip r:embed="rId5">
            <a:duotone>
              <a:schemeClr val="accent3">
                <a:shade val="45000"/>
                <a:satMod val="135000"/>
              </a:schemeClr>
              <a:prstClr val="white"/>
            </a:duotone>
          </a:blip>
          <a:stretch>
            <a:fillRect/>
          </a:stretch>
        </p:blipFill>
        <p:spPr>
          <a:xfrm>
            <a:off x="8294378" y="4140241"/>
            <a:ext cx="1564327" cy="683506"/>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9" name="Imagem 29">
            <a:extLst>
              <a:ext uri="{FF2B5EF4-FFF2-40B4-BE49-F238E27FC236}">
                <a16:creationId xmlns:a16="http://schemas.microsoft.com/office/drawing/2014/main" id="{FB2A1A11-7E09-4C37-A4C4-F08948EB088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Rlr2r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PAIAAAuGAAA2xUAAG4eAAAQAAAAJgAAAAgAAAD//////////w=="/>
              </a:ext>
            </a:extLst>
          </p:cNvPicPr>
          <p:nvPr/>
        </p:nvPicPr>
        <p:blipFill>
          <a:blip r:embed="rId6">
            <a:duotone>
              <a:schemeClr val="accent3">
                <a:shade val="45000"/>
                <a:satMod val="135000"/>
              </a:schemeClr>
              <a:prstClr val="white"/>
            </a:duotone>
          </a:blip>
          <a:stretch>
            <a:fillRect/>
          </a:stretch>
        </p:blipFill>
        <p:spPr>
          <a:xfrm>
            <a:off x="9206349" y="3251946"/>
            <a:ext cx="1513968" cy="732491"/>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Imagem 31">
            <a:extLst>
              <a:ext uri="{FF2B5EF4-FFF2-40B4-BE49-F238E27FC236}">
                <a16:creationId xmlns:a16="http://schemas.microsoft.com/office/drawing/2014/main" id="{59B439C0-D832-4A27-AE2A-B73A9414C33B}"/>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ALmMtQ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6HwAA2xUAAIAlAAAQAAAAJgAAAAgAAAD//////////w=="/>
              </a:ext>
            </a:extLst>
          </p:cNvPicPr>
          <p:nvPr/>
        </p:nvPicPr>
        <p:blipFill>
          <a:blip r:embed="rId7">
            <a:duotone>
              <a:schemeClr val="accent3">
                <a:shade val="45000"/>
                <a:satMod val="135000"/>
              </a:schemeClr>
              <a:prstClr val="white"/>
            </a:duotone>
          </a:blip>
          <a:stretch>
            <a:fillRect/>
          </a:stretch>
        </p:blipFill>
        <p:spPr>
          <a:xfrm>
            <a:off x="9938153" y="4200267"/>
            <a:ext cx="1564327" cy="70593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7" name="Imagem 27">
            <a:extLst>
              <a:ext uri="{FF2B5EF4-FFF2-40B4-BE49-F238E27FC236}">
                <a16:creationId xmlns:a16="http://schemas.microsoft.com/office/drawing/2014/main" id="{18AAB6D1-4D1C-4617-8C3F-E7FDB2017C6D}"/>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BAAAAAAAAAP///wAsAQAAAQAAACMAAAAjAAAAIwAAAB4AAAAAAAAAZAAAAGQAAAAAAAAAZAAAAGQAAAAVAAAAYAAAAAEAAAAAAAAAFAAAAAAAAAAAAAAAAAAAAAAAAAD///9/AAAAAAAAAAABAAAAAAAAAAAAAABkAAAAAAAAABQAAAAAAAAAAAAAACYAAAAAAAAASAAAAAAAAAAmAAAAZAAAABYAAABMAAAAAQAAAAAAAAAAAAAAAAAAAAEAAAAAAAAARgAAAL7////S////ZAAAAGQAAABFAQAAy8vLAEYAAAC+////0v///2QAAABkAAAARQEAAAcAAAA4AAAAAAAAAAAAAAAAAAAA////AAAAAAAAAAAAAAAAAAAAAAAAAAAAAAAAAAAAAABkAAAAZAAAAAAAAAAjAAAABAAAAGQAAAAXAAAAFAAAAAAAAAAAAAAA/38AAP9/AAAAAAAACQAAAAQAAACCpcMdDAAAABAAAAAAAAAAAAAAAAAAAAAAAAAAHgAAAGgAAAAAAAAAAAAAAAAAAAAAAAAAAAAAABAnAAAQJwAAAAAAAAAAAAAAAAAAAAAAAAAAAAAAAAAAAAAAAAAAAABmAAAAAAAAAMDA/wAAAAAAZAAAADIAAAAAAAAAZAAAAAAAAAB/f38ACgAAACIAAAAYAAAAAgAAACgAAAAeAAAAAAAAAAAAAAAAAAAAJAAAACQAAAABAAAABwAAAAAAAAAUAAAAAQAAAJaWlgAAAAAAAAAAAH9/fwAlAAAAWAAAAAEAAAAAAAAAAAAAAAAAAAAAAAAAAAAAAAAAAAAAAAAAAAAAAAAAAAAAAAAAEgAAAAAAAACghgEAAAAAAAAAAABAfgUAGAAAAAEAAAAAAAAAAAAAAADdbQAfAAAAVAAAAO7u7gD///8BAAAAAAAAAAAAAAAAAAAAAAAAAAAAAAAAAAAAAAAAAAD///8AAAAAAAAAAADLy8sAwMD/AH9/fwAAAAAAAAAAAAAAAAD///8AAAAAACEAAAAYAAAAFAAAAIIIAABKEQAA2xUAAIsXAAAQAAAAJgAAAAgAAAD//////////w=="/>
              </a:ext>
            </a:extLst>
          </p:cNvPicPr>
          <p:nvPr/>
        </p:nvPicPr>
        <p:blipFill>
          <a:blip r:embed="rId8">
            <a:duotone>
              <a:schemeClr val="accent3">
                <a:shade val="45000"/>
                <a:satMod val="135000"/>
              </a:schemeClr>
              <a:prstClr val="white"/>
            </a:duotone>
          </a:blip>
          <a:stretch>
            <a:fillRect/>
          </a:stretch>
        </p:blipFill>
        <p:spPr>
          <a:xfrm>
            <a:off x="8851657" y="5040088"/>
            <a:ext cx="1564327" cy="732949"/>
          </a:xfrm>
          <a:prstGeom prst="rect">
            <a:avLst/>
          </a:prstGeom>
          <a:solidFill>
            <a:srgbClr val="EEEEEE"/>
          </a:solidFill>
          <a:ln w="190500" cap="flat" cmpd="sng" algn="ctr">
            <a:solidFill>
              <a:srgbClr val="FFFFFF"/>
            </a:solidFill>
            <a:prstDash val="solid"/>
            <a:headEnd type="none"/>
            <a:tailEnd type="none"/>
          </a:ln>
          <a:effectLst>
            <a:outerShdw blurRad="64770" dist="51085" dir="12892520" kx="195000" algn="tl">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9">
            <a:duotone>
              <a:schemeClr val="accent3">
                <a:shade val="45000"/>
                <a:satMod val="135000"/>
              </a:schemeClr>
              <a:prstClr val="white"/>
            </a:duotone>
          </a:blip>
          <a:srcRect l="48726" b="10468"/>
          <a:stretch/>
        </p:blipFill>
        <p:spPr>
          <a:xfrm>
            <a:off x="2131780" y="3089756"/>
            <a:ext cx="2442017" cy="2126036"/>
          </a:xfrm>
          <a:prstGeom prst="rect">
            <a:avLst/>
          </a:prstGeom>
          <a:noFill/>
          <a:ln>
            <a:noFill/>
          </a:ln>
          <a:effectLst/>
        </p:spPr>
      </p:pic>
      <p:pic>
        <p:nvPicPr>
          <p:cNvPr id="50" name="Imagem 5">
            <a:extLst>
              <a:ext uri="{FF2B5EF4-FFF2-40B4-BE49-F238E27FC236}">
                <a16:creationId xmlns:a16="http://schemas.microsoft.com/office/drawing/2014/main" id="{13C68FDB-D2FB-4C81-B26C-27C83A84B935}"/>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10">
            <a:duotone>
              <a:schemeClr val="accent3">
                <a:shade val="45000"/>
                <a:satMod val="135000"/>
              </a:schemeClr>
              <a:prstClr val="white"/>
            </a:duotone>
          </a:blip>
          <a:stretch>
            <a:fillRect/>
          </a:stretch>
        </p:blipFill>
        <p:spPr>
          <a:xfrm>
            <a:off x="1835608" y="5215792"/>
            <a:ext cx="3320663" cy="609653"/>
          </a:xfrm>
          <a:prstGeom prst="rect">
            <a:avLst/>
          </a:prstGeom>
          <a:noFill/>
          <a:ln>
            <a:noFill/>
          </a:ln>
          <a:effectLst/>
        </p:spPr>
      </p:pic>
      <p:pic>
        <p:nvPicPr>
          <p:cNvPr id="4" name="Gráfico 3" descr="Aviso">
            <a:extLst>
              <a:ext uri="{FF2B5EF4-FFF2-40B4-BE49-F238E27FC236}">
                <a16:creationId xmlns:a16="http://schemas.microsoft.com/office/drawing/2014/main" id="{11FF9561-D0FA-4A72-A1EE-1738BADA6F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50834" y="3898554"/>
            <a:ext cx="914400" cy="914400"/>
          </a:xfrm>
          <a:prstGeom prst="rect">
            <a:avLst/>
          </a:prstGeom>
        </p:spPr>
      </p:pic>
      <p:pic>
        <p:nvPicPr>
          <p:cNvPr id="42" name="Picture 2" descr="python - Feature scaling for Kmeans algorithm - Stack Overflow">
            <a:extLst>
              <a:ext uri="{FF2B5EF4-FFF2-40B4-BE49-F238E27FC236}">
                <a16:creationId xmlns:a16="http://schemas.microsoft.com/office/drawing/2014/main" id="{0E0B255B-45B0-3BC7-D5C0-6B33B5B664BD}"/>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6746" r="15599" b="47516"/>
          <a:stretch/>
        </p:blipFill>
        <p:spPr bwMode="auto">
          <a:xfrm>
            <a:off x="5538417" y="3835682"/>
            <a:ext cx="1930857" cy="1851871"/>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AF51CEED-1DE2-81CF-A91F-01DE9CA933F4}"/>
              </a:ext>
            </a:extLst>
          </p:cNvPr>
          <p:cNvPicPr>
            <a:picLocks noChangeAspect="1"/>
          </p:cNvPicPr>
          <p:nvPr/>
        </p:nvPicPr>
        <p:blipFill>
          <a:blip r:embed="rId14"/>
          <a:stretch>
            <a:fillRect/>
          </a:stretch>
        </p:blipFill>
        <p:spPr>
          <a:xfrm>
            <a:off x="7973110" y="2027094"/>
            <a:ext cx="6604339" cy="3041806"/>
          </a:xfrm>
          <a:prstGeom prst="rect">
            <a:avLst/>
          </a:prstGeom>
        </p:spPr>
      </p:pic>
    </p:spTree>
    <p:extLst>
      <p:ext uri="{BB962C8B-B14F-4D97-AF65-F5344CB8AC3E}">
        <p14:creationId xmlns:p14="http://schemas.microsoft.com/office/powerpoint/2010/main" val="362345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3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696217" y="742181"/>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FUNÇÃO DE DISTÂNCIA</a:t>
            </a:r>
          </a:p>
        </p:txBody>
      </p:sp>
      <p:pic>
        <p:nvPicPr>
          <p:cNvPr id="48" name="Imagem 3">
            <a:extLst>
              <a:ext uri="{FF2B5EF4-FFF2-40B4-BE49-F238E27FC236}">
                <a16:creationId xmlns:a16="http://schemas.microsoft.com/office/drawing/2014/main" id="{51F92215-3DDD-44BC-82A0-EF80E308A963}"/>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4L4I3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NEMAAAQCwAA2DcAAIQgAAAQAAAAJgAAAAgAAAD//////////w=="/>
              </a:ext>
            </a:extLst>
          </p:cNvPicPr>
          <p:nvPr/>
        </p:nvPicPr>
        <p:blipFill rotWithShape="1">
          <a:blip r:embed="rId3">
            <a:duotone>
              <a:schemeClr val="accent3">
                <a:shade val="45000"/>
                <a:satMod val="135000"/>
              </a:schemeClr>
              <a:prstClr val="white"/>
            </a:duotone>
          </a:blip>
          <a:srcRect l="48726" b="10468"/>
          <a:stretch/>
        </p:blipFill>
        <p:spPr>
          <a:xfrm>
            <a:off x="2277649" y="1317918"/>
            <a:ext cx="2442017" cy="2126036"/>
          </a:xfrm>
          <a:prstGeom prst="rect">
            <a:avLst/>
          </a:prstGeom>
          <a:noFill/>
          <a:ln>
            <a:noFill/>
          </a:ln>
          <a:effectLst/>
        </p:spPr>
      </p:pic>
      <p:pic>
        <p:nvPicPr>
          <p:cNvPr id="42" name="Imagem 41">
            <a:extLst>
              <a:ext uri="{FF2B5EF4-FFF2-40B4-BE49-F238E27FC236}">
                <a16:creationId xmlns:a16="http://schemas.microsoft.com/office/drawing/2014/main" id="{590D26B0-2F16-89E6-0957-B2CD7059EC9F}"/>
              </a:ext>
            </a:extLst>
          </p:cNvPr>
          <p:cNvPicPr>
            <a:picLocks noChangeAspect="1"/>
          </p:cNvPicPr>
          <p:nvPr/>
        </p:nvPicPr>
        <p:blipFill>
          <a:blip r:embed="rId4"/>
          <a:stretch>
            <a:fillRect/>
          </a:stretch>
        </p:blipFill>
        <p:spPr>
          <a:xfrm>
            <a:off x="5940722" y="631488"/>
            <a:ext cx="5649592" cy="3170049"/>
          </a:xfrm>
          <a:prstGeom prst="rect">
            <a:avLst/>
          </a:prstGeom>
        </p:spPr>
      </p:pic>
      <p:sp>
        <p:nvSpPr>
          <p:cNvPr id="44" name="CaixaDeTexto 16">
            <a:extLst>
              <a:ext uri="{FF2B5EF4-FFF2-40B4-BE49-F238E27FC236}">
                <a16:creationId xmlns:a16="http://schemas.microsoft.com/office/drawing/2014/main" id="{3B76A5EB-D7C8-9F1E-3D17-165A9619D3EE}"/>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89411" y="4355716"/>
            <a:ext cx="190942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Euclidiana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Manhattan (</a:t>
            </a:r>
            <a:r>
              <a:rPr kumimoji="0" lang="pt-BR" sz="1600" b="0" i="0" u="none" strike="noStrike" kern="1200" cap="none" spc="0" normalizeH="0" baseline="0" noProof="0" dirty="0" err="1">
                <a:ln>
                  <a:noFill/>
                </a:ln>
                <a:solidFill>
                  <a:prstClr val="black"/>
                </a:solidFill>
                <a:effectLst/>
                <a:uLnTx/>
                <a:uFillTx/>
                <a:latin typeface="Calibri" panose="020F0502020204030204"/>
                <a:ea typeface="+mn-ea"/>
                <a:cs typeface="+mn-cs"/>
              </a:rPr>
              <a:t>city-block</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Mahalanobis</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Calibri" panose="020F0502020204030204"/>
                <a:ea typeface="+mn-ea"/>
                <a:cs typeface="+mn-cs"/>
              </a:rPr>
              <a:t>Chebychev</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pic>
        <p:nvPicPr>
          <p:cNvPr id="45" name="Imagem 5">
            <a:extLst>
              <a:ext uri="{FF2B5EF4-FFF2-40B4-BE49-F238E27FC236}">
                <a16:creationId xmlns:a16="http://schemas.microsoft.com/office/drawing/2014/main" id="{382297CC-3F24-A007-2D4D-8A9CF59E0219}"/>
              </a:ext>
            </a:extLst>
          </p:cNvPr>
          <p:cNvPicPr>
            <a:picLocks noChangeAspect="1"/>
            <a:extLst>
              <a:ext uri="smNativeData">
                <pr:smNativeData xmlns:pr="smNativeData" xmlns:p14="http://schemas.microsoft.com/office/powerpoint/2010/main" xmlns="" val="SMDATA_18_R5joXBMAAAAlAAAAEQAAAC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AcAAAA4AAAAAAAAAAAAAAAAAAAA////AAAAAAAAAAAAAAAAAAAAAAAAAAAAAAAAAAAAAABkAAAAZAAAAAAAAAAjAAAABAAAAGQAAAAXAAAAFAAAAAAAAAAAAAAA/38AAP9/AAAAAAAACQAAAAQAAADM8iSEDAAAABAAAAAAAAAAAAAAAAA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ERyxAX///8BAAAAAAAAAAAAAAAAAAAAAAAAAAAAAAAAAAAAAAAAAAAAAAACf39/AOfm5gPMzMwAwMD/AH9/fwAAAAAAAAAAAAAAAAD///8AAAAAACEAAAAYAAAAFAAAAC8dAADGIQAALzsAAEgnAAAQAAAAJgAAAAgAAAD//////////w=="/>
              </a:ext>
            </a:extLst>
          </p:cNvPicPr>
          <p:nvPr/>
        </p:nvPicPr>
        <p:blipFill>
          <a:blip r:embed="rId5">
            <a:duotone>
              <a:schemeClr val="accent3">
                <a:shade val="45000"/>
                <a:satMod val="135000"/>
              </a:schemeClr>
              <a:prstClr val="white"/>
            </a:duotone>
          </a:blip>
          <a:stretch>
            <a:fillRect/>
          </a:stretch>
        </p:blipFill>
        <p:spPr>
          <a:xfrm>
            <a:off x="2009531" y="3383794"/>
            <a:ext cx="3320663" cy="609653"/>
          </a:xfrm>
          <a:prstGeom prst="rect">
            <a:avLst/>
          </a:prstGeom>
          <a:noFill/>
          <a:ln>
            <a:noFill/>
          </a:ln>
          <a:effectLst/>
        </p:spPr>
      </p:pic>
      <p:sp>
        <p:nvSpPr>
          <p:cNvPr id="32" name="CaixaDeTexto 16">
            <a:extLst>
              <a:ext uri="{FF2B5EF4-FFF2-40B4-BE49-F238E27FC236}">
                <a16:creationId xmlns:a16="http://schemas.microsoft.com/office/drawing/2014/main" id="{0FB16D28-A174-8051-C491-0C686A15B0C5}"/>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3498657" y="4531478"/>
            <a:ext cx="1564327"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Spearman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Kendall</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Jaquaar</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Gowen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p:txBody>
      </p:sp>
    </p:spTree>
    <p:extLst>
      <p:ext uri="{BB962C8B-B14F-4D97-AF65-F5344CB8AC3E}">
        <p14:creationId xmlns:p14="http://schemas.microsoft.com/office/powerpoint/2010/main" val="152411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462711" y="5703692"/>
            <a:ext cx="4583435" cy="646331"/>
          </a:xfrm>
          <a:prstGeom prst="rect">
            <a:avLst/>
          </a:prstGeom>
          <a:noFill/>
        </p:spPr>
        <p:txBody>
          <a:bodyPr wrap="none" rtlCol="0">
            <a:spAutoFit/>
          </a:bodyPr>
          <a:lstStyle/>
          <a:p>
            <a:pPr algn="ctr"/>
            <a:r>
              <a:rPr lang="pt-BR" dirty="0"/>
              <a:t>Ciclo da Ciência de Dados por </a:t>
            </a:r>
            <a:r>
              <a:rPr lang="pt-BR" dirty="0" err="1"/>
              <a:t>Hadley</a:t>
            </a:r>
            <a:r>
              <a:rPr lang="pt-BR" dirty="0"/>
              <a:t> Wickham</a:t>
            </a:r>
            <a:endParaRPr lang="en-US" dirty="0">
              <a:hlinkClick r:id="rId3"/>
            </a:endParaRPr>
          </a:p>
          <a:p>
            <a:pPr algn="ctr"/>
            <a:r>
              <a:rPr lang="en-US" dirty="0">
                <a:hlinkClick r:id="rId4"/>
              </a:rPr>
              <a:t>https://r4ds.had.co.nz/explore-intro.html</a:t>
            </a:r>
            <a:r>
              <a:rPr lang="en-US" dirty="0"/>
              <a:t> </a:t>
            </a:r>
          </a:p>
        </p:txBody>
      </p:sp>
      <p:pic>
        <p:nvPicPr>
          <p:cNvPr id="5" name="Imagem 4">
            <a:extLst>
              <a:ext uri="{FF2B5EF4-FFF2-40B4-BE49-F238E27FC236}">
                <a16:creationId xmlns:a16="http://schemas.microsoft.com/office/drawing/2014/main" id="{A476DCF5-8985-2924-C210-1B21A06B9E8F}"/>
              </a:ext>
            </a:extLst>
          </p:cNvPr>
          <p:cNvPicPr>
            <a:picLocks noChangeAspect="1"/>
          </p:cNvPicPr>
          <p:nvPr/>
        </p:nvPicPr>
        <p:blipFill>
          <a:blip r:embed="rId5"/>
          <a:stretch>
            <a:fillRect/>
          </a:stretch>
        </p:blipFill>
        <p:spPr>
          <a:xfrm>
            <a:off x="1717775" y="2363266"/>
            <a:ext cx="7659169" cy="2715004"/>
          </a:xfrm>
          <a:prstGeom prst="rect">
            <a:avLst/>
          </a:prstGeom>
        </p:spPr>
      </p:pic>
    </p:spTree>
    <p:extLst>
      <p:ext uri="{BB962C8B-B14F-4D97-AF65-F5344CB8AC3E}">
        <p14:creationId xmlns:p14="http://schemas.microsoft.com/office/powerpoint/2010/main" val="12735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20002"/>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MÉTODO DE LIGAÇÃO</a:t>
            </a:r>
          </a:p>
        </p:txBody>
      </p:sp>
      <p:pic>
        <p:nvPicPr>
          <p:cNvPr id="3" name="Imagem 2">
            <a:extLst>
              <a:ext uri="{FF2B5EF4-FFF2-40B4-BE49-F238E27FC236}">
                <a16:creationId xmlns:a16="http://schemas.microsoft.com/office/drawing/2014/main" id="{352BA066-FCC5-FE8C-4D37-1FDE9B36E651}"/>
              </a:ext>
            </a:extLst>
          </p:cNvPr>
          <p:cNvPicPr>
            <a:picLocks noChangeAspect="1"/>
          </p:cNvPicPr>
          <p:nvPr/>
        </p:nvPicPr>
        <p:blipFill>
          <a:blip r:embed="rId3"/>
          <a:stretch>
            <a:fillRect/>
          </a:stretch>
        </p:blipFill>
        <p:spPr>
          <a:xfrm>
            <a:off x="6245627" y="1107982"/>
            <a:ext cx="4966685" cy="2664377"/>
          </a:xfrm>
          <a:prstGeom prst="rect">
            <a:avLst/>
          </a:prstGeom>
        </p:spPr>
      </p:pic>
      <p:sp>
        <p:nvSpPr>
          <p:cNvPr id="36" name="CaixaDeTexto 16">
            <a:extLst>
              <a:ext uri="{FF2B5EF4-FFF2-40B4-BE49-F238E27FC236}">
                <a16:creationId xmlns:a16="http://schemas.microsoft.com/office/drawing/2014/main" id="{B11907DA-DF30-C90E-A7BA-E4B59CF96574}"/>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854755" y="4220506"/>
            <a:ext cx="4071774"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Single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nearest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Complete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farthest</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neighbor</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Average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Centroid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Linkage</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Ward’s</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Method</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variance</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a:t>
            </a:r>
          </a:p>
        </p:txBody>
      </p:sp>
      <p:pic>
        <p:nvPicPr>
          <p:cNvPr id="6" name="Imagem 5">
            <a:extLst>
              <a:ext uri="{FF2B5EF4-FFF2-40B4-BE49-F238E27FC236}">
                <a16:creationId xmlns:a16="http://schemas.microsoft.com/office/drawing/2014/main" id="{14BF43DA-B336-FEFE-B119-42B642CB46AF}"/>
              </a:ext>
            </a:extLst>
          </p:cNvPr>
          <p:cNvPicPr>
            <a:picLocks noChangeAspect="1"/>
          </p:cNvPicPr>
          <p:nvPr/>
        </p:nvPicPr>
        <p:blipFill rotWithShape="1">
          <a:blip r:embed="rId4">
            <a:duotone>
              <a:schemeClr val="accent3">
                <a:shade val="45000"/>
                <a:satMod val="135000"/>
              </a:schemeClr>
              <a:prstClr val="white"/>
            </a:duotone>
          </a:blip>
          <a:srcRect b="81575"/>
          <a:stretch/>
        </p:blipFill>
        <p:spPr>
          <a:xfrm>
            <a:off x="6324466" y="4215893"/>
            <a:ext cx="1510270" cy="915273"/>
          </a:xfrm>
          <a:prstGeom prst="rect">
            <a:avLst/>
          </a:prstGeom>
        </p:spPr>
      </p:pic>
      <p:pic>
        <p:nvPicPr>
          <p:cNvPr id="37" name="Imagem 36">
            <a:extLst>
              <a:ext uri="{FF2B5EF4-FFF2-40B4-BE49-F238E27FC236}">
                <a16:creationId xmlns:a16="http://schemas.microsoft.com/office/drawing/2014/main" id="{66865C85-C04D-E742-3E46-9E3BD0012C7D}"/>
              </a:ext>
            </a:extLst>
          </p:cNvPr>
          <p:cNvPicPr>
            <a:picLocks noChangeAspect="1"/>
          </p:cNvPicPr>
          <p:nvPr/>
        </p:nvPicPr>
        <p:blipFill rotWithShape="1">
          <a:blip r:embed="rId4">
            <a:duotone>
              <a:schemeClr val="accent3">
                <a:shade val="45000"/>
                <a:satMod val="135000"/>
              </a:schemeClr>
              <a:prstClr val="white"/>
            </a:duotone>
          </a:blip>
          <a:srcRect t="17644" b="59851"/>
          <a:stretch/>
        </p:blipFill>
        <p:spPr>
          <a:xfrm>
            <a:off x="8188616" y="4205958"/>
            <a:ext cx="1259255" cy="932137"/>
          </a:xfrm>
          <a:prstGeom prst="rect">
            <a:avLst/>
          </a:prstGeom>
        </p:spPr>
      </p:pic>
      <p:pic>
        <p:nvPicPr>
          <p:cNvPr id="39" name="Imagem 38">
            <a:extLst>
              <a:ext uri="{FF2B5EF4-FFF2-40B4-BE49-F238E27FC236}">
                <a16:creationId xmlns:a16="http://schemas.microsoft.com/office/drawing/2014/main" id="{189E7132-A8E8-11DE-C80D-6635EDBA11DA}"/>
              </a:ext>
            </a:extLst>
          </p:cNvPr>
          <p:cNvPicPr>
            <a:picLocks noChangeAspect="1"/>
          </p:cNvPicPr>
          <p:nvPr/>
        </p:nvPicPr>
        <p:blipFill rotWithShape="1">
          <a:blip r:embed="rId4">
            <a:duotone>
              <a:schemeClr val="accent3">
                <a:shade val="45000"/>
                <a:satMod val="135000"/>
              </a:schemeClr>
              <a:prstClr val="white"/>
            </a:duotone>
          </a:blip>
          <a:srcRect t="56690" b="28127"/>
          <a:stretch/>
        </p:blipFill>
        <p:spPr>
          <a:xfrm>
            <a:off x="8267398" y="5302997"/>
            <a:ext cx="1329130" cy="663710"/>
          </a:xfrm>
          <a:prstGeom prst="rect">
            <a:avLst/>
          </a:prstGeom>
        </p:spPr>
      </p:pic>
      <p:pic>
        <p:nvPicPr>
          <p:cNvPr id="41" name="Imagem 40">
            <a:extLst>
              <a:ext uri="{FF2B5EF4-FFF2-40B4-BE49-F238E27FC236}">
                <a16:creationId xmlns:a16="http://schemas.microsoft.com/office/drawing/2014/main" id="{8AB35C6F-A999-1E97-CD4F-15577C5B2615}"/>
              </a:ext>
            </a:extLst>
          </p:cNvPr>
          <p:cNvPicPr>
            <a:picLocks noChangeAspect="1"/>
          </p:cNvPicPr>
          <p:nvPr/>
        </p:nvPicPr>
        <p:blipFill rotWithShape="1">
          <a:blip r:embed="rId4">
            <a:duotone>
              <a:schemeClr val="accent3">
                <a:shade val="45000"/>
                <a:satMod val="135000"/>
              </a:schemeClr>
              <a:prstClr val="white"/>
            </a:duotone>
          </a:blip>
          <a:srcRect t="71143"/>
          <a:stretch/>
        </p:blipFill>
        <p:spPr>
          <a:xfrm>
            <a:off x="9919146" y="4545266"/>
            <a:ext cx="1147941" cy="1089586"/>
          </a:xfrm>
          <a:prstGeom prst="rect">
            <a:avLst/>
          </a:prstGeom>
        </p:spPr>
      </p:pic>
      <p:pic>
        <p:nvPicPr>
          <p:cNvPr id="42" name="Imagem 41">
            <a:extLst>
              <a:ext uri="{FF2B5EF4-FFF2-40B4-BE49-F238E27FC236}">
                <a16:creationId xmlns:a16="http://schemas.microsoft.com/office/drawing/2014/main" id="{48C7AB43-C13C-D6DB-E217-036752D2A9C1}"/>
              </a:ext>
            </a:extLst>
          </p:cNvPr>
          <p:cNvPicPr>
            <a:picLocks noChangeAspect="1"/>
          </p:cNvPicPr>
          <p:nvPr/>
        </p:nvPicPr>
        <p:blipFill rotWithShape="1">
          <a:blip r:embed="rId4">
            <a:duotone>
              <a:schemeClr val="accent3">
                <a:shade val="45000"/>
                <a:satMod val="135000"/>
              </a:schemeClr>
              <a:prstClr val="white"/>
            </a:duotone>
          </a:blip>
          <a:srcRect t="43409" b="41411"/>
          <a:stretch/>
        </p:blipFill>
        <p:spPr>
          <a:xfrm>
            <a:off x="6460370" y="5320781"/>
            <a:ext cx="1598176" cy="797924"/>
          </a:xfrm>
          <a:prstGeom prst="rect">
            <a:avLst/>
          </a:prstGeom>
        </p:spPr>
      </p:pic>
      <p:pic>
        <p:nvPicPr>
          <p:cNvPr id="44" name="Imagem 43">
            <a:extLst>
              <a:ext uri="{FF2B5EF4-FFF2-40B4-BE49-F238E27FC236}">
                <a16:creationId xmlns:a16="http://schemas.microsoft.com/office/drawing/2014/main" id="{49A335FE-20A2-A6B6-045B-5F94E11D676F}"/>
              </a:ext>
            </a:extLst>
          </p:cNvPr>
          <p:cNvPicPr>
            <a:picLocks noChangeAspect="1"/>
          </p:cNvPicPr>
          <p:nvPr/>
        </p:nvPicPr>
        <p:blipFill>
          <a:blip r:embed="rId5"/>
          <a:stretch>
            <a:fillRect/>
          </a:stretch>
        </p:blipFill>
        <p:spPr>
          <a:xfrm>
            <a:off x="1926066" y="1457347"/>
            <a:ext cx="4066401" cy="2053374"/>
          </a:xfrm>
          <a:prstGeom prst="rect">
            <a:avLst/>
          </a:prstGeom>
        </p:spPr>
      </p:pic>
    </p:spTree>
    <p:extLst>
      <p:ext uri="{BB962C8B-B14F-4D97-AF65-F5344CB8AC3E}">
        <p14:creationId xmlns:p14="http://schemas.microsoft.com/office/powerpoint/2010/main" val="70500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4</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2066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3600" b="1"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CaixaDeTexto 34">
            <a:extLst>
              <a:ext uri="{FF2B5EF4-FFF2-40B4-BE49-F238E27FC236}">
                <a16:creationId xmlns:a16="http://schemas.microsoft.com/office/drawing/2014/main" id="{115D1312-0BEC-4766-B86E-685E46D4E9DB}"/>
              </a:ext>
            </a:extLst>
          </p:cNvPr>
          <p:cNvSpPr txBox="1"/>
          <p:nvPr/>
        </p:nvSpPr>
        <p:spPr>
          <a:xfrm>
            <a:off x="1462771" y="757049"/>
            <a:ext cx="4071774" cy="492443"/>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
                <a:srgbClr val="A5A5A5">
                  <a:lumMod val="50000"/>
                </a:srgbClr>
              </a:buClr>
              <a:buSzTx/>
              <a:buFontTx/>
              <a:buNone/>
              <a:tabLst/>
              <a:defRPr/>
            </a:pPr>
            <a:r>
              <a:rPr kumimoji="0" lang="pt-BR" sz="2200" b="1" i="0" u="none" strike="noStrike" kern="1200" cap="none" spc="0" normalizeH="0" baseline="0" noProof="0" dirty="0">
                <a:ln>
                  <a:noFill/>
                </a:ln>
                <a:solidFill>
                  <a:prstClr val="white">
                    <a:lumMod val="50000"/>
                  </a:prstClr>
                </a:solidFill>
                <a:effectLst/>
                <a:uLnTx/>
                <a:uFillTx/>
                <a:latin typeface="Comic Sans MS" panose="030F0702030302020204" pitchFamily="66" charset="0"/>
                <a:ea typeface="+mn-ea"/>
                <a:cs typeface="+mn-cs"/>
              </a:rPr>
              <a:t>PRÉ-PROCESSAMENTO</a:t>
            </a:r>
          </a:p>
        </p:txBody>
      </p:sp>
      <p:pic>
        <p:nvPicPr>
          <p:cNvPr id="3074" name="Picture 2" descr="python - Feature scaling for Kmeans algorithm - Stack Overflow">
            <a:extLst>
              <a:ext uri="{FF2B5EF4-FFF2-40B4-BE49-F238E27FC236}">
                <a16:creationId xmlns:a16="http://schemas.microsoft.com/office/drawing/2014/main" id="{3B3CC4A9-FFCA-F058-C82F-6F54C2663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720" y="1103128"/>
            <a:ext cx="3446321" cy="2371397"/>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m 9">
            <a:extLst>
              <a:ext uri="{FF2B5EF4-FFF2-40B4-BE49-F238E27FC236}">
                <a16:creationId xmlns:a16="http://schemas.microsoft.com/office/drawing/2014/main" id="{E6C46556-D3E5-AC4D-7F63-91E089226479}"/>
              </a:ext>
            </a:extLst>
          </p:cNvPr>
          <p:cNvPicPr>
            <a:picLocks noChangeAspect="1"/>
          </p:cNvPicPr>
          <p:nvPr/>
        </p:nvPicPr>
        <p:blipFill>
          <a:blip r:embed="rId4"/>
          <a:stretch>
            <a:fillRect/>
          </a:stretch>
        </p:blipFill>
        <p:spPr>
          <a:xfrm>
            <a:off x="6348863" y="1259198"/>
            <a:ext cx="2457275" cy="3276367"/>
          </a:xfrm>
          <a:prstGeom prst="rect">
            <a:avLst/>
          </a:prstGeom>
        </p:spPr>
      </p:pic>
      <p:sp>
        <p:nvSpPr>
          <p:cNvPr id="36" name="CaixaDeTexto 16">
            <a:extLst>
              <a:ext uri="{FF2B5EF4-FFF2-40B4-BE49-F238E27FC236}">
                <a16:creationId xmlns:a16="http://schemas.microsoft.com/office/drawing/2014/main" id="{39E2B893-558E-47D0-1CA9-A1B232116822}"/>
              </a:ext>
            </a:extLst>
          </p:cNvPr>
          <p:cNvSpPr>
            <a:extLst>
              <a:ext uri="smNativeData">
                <pr:smNativeData xmlns="" xmlns:p14="http://schemas.microsoft.com/office/powerpoint/2010/main" xmlns:pr="smNativeData" val="SMDATA_16_R5joXBMAAAAlAAAAZAAAAE0AAAAAkAAAAEgAAACQAAAASAAAAAAAAAAAAAAAAAAAAAEAAABQAAAAAAAAAAAA4D8AAAAAAADgPwAAAAAAAOA/AAAAAAAA4D8AAAAAAADgPwAAAAAAAOA/AAAAAAAA4D8AAAAAAADgPwAAAAAAAOA/AAAAAAAA4D8CAAAAjAAAAAAAAAAAAAAARHLEDP///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n5uYKAAAAACgAAAAoAAAAZAAAAGQAAAAAAAAAzMzMAAAAAABQAAAAUAAAAGQAAABkAAAAAAAAABcAAAAUAAAAAAAAAAAAAAD/fwAA/38AAAAAAAAJAAAABAAAAHx+gYEMAAAAEAAAAAAAAAAAAAAAA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RHLEBf///wEAAAAAAAAAAAAAAAAAAAAAAAAAAAAAAAAAAAAAAAAAAAAAAAB/f38A5+bmA8zMzADAwP8Af39/AAAAAAAAAAAAAAAAAAAAAAAAAAAAIQAAABgAAAAUAAAAXRwAAKsbAAD/MAAA4ScAABAgAAAmAAAACAAAAP//////////"/>
              </a:ext>
            </a:extLst>
          </p:cNvSpPr>
          <p:nvPr/>
        </p:nvSpPr>
        <p:spPr>
          <a:xfrm>
            <a:off x="1744741" y="3659437"/>
            <a:ext cx="4759008" cy="1565911"/>
          </a:xfrm>
          <a:prstGeom prst="rect">
            <a:avLst/>
          </a:prstGeom>
          <a:noFill/>
          <a:ln>
            <a:noFill/>
          </a:ln>
          <a:effectLst/>
        </p:spPr>
        <p:txBody>
          <a:bodyPr vert="horz" wrap="square" lIns="91440" tIns="45720" rIns="91440" bIns="45720" numCol="1" anchor="t"/>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standardization</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UnitizationUnitization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with</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zero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minimum</a:t>
            </a:r>
            <a:endPar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Positional</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a:t>
            </a:r>
            <a:r>
              <a:rPr kumimoji="0" lang="pt-BR" sz="1600" b="0" i="0" u="none" strike="noStrike" kern="1200" cap="none" spc="0" normalizeH="0" baseline="0" noProof="0" dirty="0" err="1">
                <a:ln>
                  <a:noFill/>
                </a:ln>
                <a:solidFill>
                  <a:prstClr val="black"/>
                </a:solidFill>
                <a:effectLst/>
                <a:uLnTx/>
                <a:uFillTx/>
                <a:latin typeface="Comic Sans MS" panose="030F0702030302020204" pitchFamily="66" charset="0"/>
                <a:ea typeface="+mn-ea"/>
                <a:cs typeface="Arial" pitchFamily="2" charset="0"/>
              </a:rPr>
              <a:t>normalization</a:t>
            </a:r>
            <a:r>
              <a:rPr kumimoji="0" lang="pt-BR" sz="1600" b="0" i="0" u="none" strike="noStrike" kern="1200" cap="none" spc="0" normalizeH="0" baseline="0" noProof="0" dirty="0">
                <a:ln>
                  <a:noFill/>
                </a:ln>
                <a:solidFill>
                  <a:prstClr val="black"/>
                </a:solidFill>
                <a:effectLst/>
                <a:uLnTx/>
                <a:uFillTx/>
                <a:latin typeface="Comic Sans MS" panose="030F0702030302020204" pitchFamily="66" charset="0"/>
                <a:ea typeface="+mn-ea"/>
                <a:cs typeface="Arial" pitchFamily="2" charset="0"/>
              </a:rPr>
              <a:t> in range [-1,1]</a:t>
            </a:r>
          </a:p>
        </p:txBody>
      </p:sp>
      <p:pic>
        <p:nvPicPr>
          <p:cNvPr id="15" name="Imagem 14">
            <a:extLst>
              <a:ext uri="{FF2B5EF4-FFF2-40B4-BE49-F238E27FC236}">
                <a16:creationId xmlns:a16="http://schemas.microsoft.com/office/drawing/2014/main" id="{B37C0FB5-5B55-C9EB-D46D-F86E8FAC629F}"/>
              </a:ext>
            </a:extLst>
          </p:cNvPr>
          <p:cNvPicPr>
            <a:picLocks noChangeAspect="1"/>
          </p:cNvPicPr>
          <p:nvPr/>
        </p:nvPicPr>
        <p:blipFill>
          <a:blip r:embed="rId5"/>
          <a:stretch>
            <a:fillRect/>
          </a:stretch>
        </p:blipFill>
        <p:spPr>
          <a:xfrm>
            <a:off x="8976489" y="2173219"/>
            <a:ext cx="2457275" cy="3276367"/>
          </a:xfrm>
          <a:prstGeom prst="rect">
            <a:avLst/>
          </a:prstGeom>
        </p:spPr>
      </p:pic>
      <p:pic>
        <p:nvPicPr>
          <p:cNvPr id="18" name="Imagem 17">
            <a:extLst>
              <a:ext uri="{FF2B5EF4-FFF2-40B4-BE49-F238E27FC236}">
                <a16:creationId xmlns:a16="http://schemas.microsoft.com/office/drawing/2014/main" id="{6593D504-9C71-5468-BCE4-61C7247A444A}"/>
              </a:ext>
            </a:extLst>
          </p:cNvPr>
          <p:cNvPicPr>
            <a:picLocks noChangeAspect="1"/>
          </p:cNvPicPr>
          <p:nvPr/>
        </p:nvPicPr>
        <p:blipFill>
          <a:blip r:embed="rId6"/>
          <a:stretch>
            <a:fillRect/>
          </a:stretch>
        </p:blipFill>
        <p:spPr>
          <a:xfrm>
            <a:off x="7392051" y="3976131"/>
            <a:ext cx="1683912" cy="2245216"/>
          </a:xfrm>
          <a:prstGeom prst="rect">
            <a:avLst/>
          </a:prstGeom>
        </p:spPr>
      </p:pic>
    </p:spTree>
    <p:extLst>
      <p:ext uri="{BB962C8B-B14F-4D97-AF65-F5344CB8AC3E}">
        <p14:creationId xmlns:p14="http://schemas.microsoft.com/office/powerpoint/2010/main" val="420415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sp>
        <p:nvSpPr>
          <p:cNvPr id="30" name="CaixaDeTexto 29">
            <a:extLst>
              <a:ext uri="{FF2B5EF4-FFF2-40B4-BE49-F238E27FC236}">
                <a16:creationId xmlns:a16="http://schemas.microsoft.com/office/drawing/2014/main" id="{39B30490-8E2A-611A-40A1-1AC08E5B752D}"/>
              </a:ext>
            </a:extLst>
          </p:cNvPr>
          <p:cNvSpPr txBox="1"/>
          <p:nvPr/>
        </p:nvSpPr>
        <p:spPr>
          <a:xfrm>
            <a:off x="4284197" y="5978315"/>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p:pic>
        <p:nvPicPr>
          <p:cNvPr id="4" name="Imagem 3">
            <a:extLst>
              <a:ext uri="{FF2B5EF4-FFF2-40B4-BE49-F238E27FC236}">
                <a16:creationId xmlns:a16="http://schemas.microsoft.com/office/drawing/2014/main" id="{90557508-4D8B-07F5-72FF-26230B5865F7}"/>
              </a:ext>
            </a:extLst>
          </p:cNvPr>
          <p:cNvPicPr>
            <a:picLocks noChangeAspect="1"/>
          </p:cNvPicPr>
          <p:nvPr/>
        </p:nvPicPr>
        <p:blipFill>
          <a:blip r:embed="rId3"/>
          <a:stretch>
            <a:fillRect/>
          </a:stretch>
        </p:blipFill>
        <p:spPr>
          <a:xfrm>
            <a:off x="3560909" y="842614"/>
            <a:ext cx="5645440" cy="3016405"/>
          </a:xfrm>
          <a:prstGeom prst="rect">
            <a:avLst/>
          </a:prstGeom>
        </p:spPr>
      </p:pic>
      <p:pic>
        <p:nvPicPr>
          <p:cNvPr id="6" name="Imagem 5">
            <a:extLst>
              <a:ext uri="{FF2B5EF4-FFF2-40B4-BE49-F238E27FC236}">
                <a16:creationId xmlns:a16="http://schemas.microsoft.com/office/drawing/2014/main" id="{3171EBF6-16CD-D19E-EA27-D912D7F630D2}"/>
              </a:ext>
            </a:extLst>
          </p:cNvPr>
          <p:cNvPicPr>
            <a:picLocks noChangeAspect="1"/>
          </p:cNvPicPr>
          <p:nvPr/>
        </p:nvPicPr>
        <p:blipFill rotWithShape="1">
          <a:blip r:embed="rId4"/>
          <a:srcRect r="15748"/>
          <a:stretch/>
        </p:blipFill>
        <p:spPr>
          <a:xfrm>
            <a:off x="6984647" y="4026959"/>
            <a:ext cx="2744689" cy="1860646"/>
          </a:xfrm>
          <a:prstGeom prst="rect">
            <a:avLst/>
          </a:prstGeom>
        </p:spPr>
      </p:pic>
      <p:pic>
        <p:nvPicPr>
          <p:cNvPr id="10" name="Imagem 9">
            <a:extLst>
              <a:ext uri="{FF2B5EF4-FFF2-40B4-BE49-F238E27FC236}">
                <a16:creationId xmlns:a16="http://schemas.microsoft.com/office/drawing/2014/main" id="{5EDE8432-9E0D-0B3F-36F7-CFDECE74070A}"/>
              </a:ext>
            </a:extLst>
          </p:cNvPr>
          <p:cNvPicPr>
            <a:picLocks noChangeAspect="1"/>
          </p:cNvPicPr>
          <p:nvPr/>
        </p:nvPicPr>
        <p:blipFill rotWithShape="1">
          <a:blip r:embed="rId5"/>
          <a:srcRect r="30665"/>
          <a:stretch/>
        </p:blipFill>
        <p:spPr>
          <a:xfrm>
            <a:off x="9111884" y="3976156"/>
            <a:ext cx="2029789" cy="1962251"/>
          </a:xfrm>
          <a:prstGeom prst="rect">
            <a:avLst/>
          </a:prstGeom>
        </p:spPr>
      </p:pic>
      <p:pic>
        <p:nvPicPr>
          <p:cNvPr id="15" name="Imagem 14">
            <a:extLst>
              <a:ext uri="{FF2B5EF4-FFF2-40B4-BE49-F238E27FC236}">
                <a16:creationId xmlns:a16="http://schemas.microsoft.com/office/drawing/2014/main" id="{4F6BC1DE-0798-8F69-2EA7-3A996DD22AA7}"/>
              </a:ext>
            </a:extLst>
          </p:cNvPr>
          <p:cNvPicPr>
            <a:picLocks noChangeAspect="1"/>
          </p:cNvPicPr>
          <p:nvPr/>
        </p:nvPicPr>
        <p:blipFill rotWithShape="1">
          <a:blip r:embed="rId6"/>
          <a:srcRect r="10806"/>
          <a:stretch/>
        </p:blipFill>
        <p:spPr>
          <a:xfrm>
            <a:off x="3269683" y="4038745"/>
            <a:ext cx="2662103" cy="1695265"/>
          </a:xfrm>
          <a:prstGeom prst="rect">
            <a:avLst/>
          </a:prstGeom>
        </p:spPr>
      </p:pic>
    </p:spTree>
    <p:extLst>
      <p:ext uri="{BB962C8B-B14F-4D97-AF65-F5344CB8AC3E}">
        <p14:creationId xmlns:p14="http://schemas.microsoft.com/office/powerpoint/2010/main" val="17203570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Hexágono 7">
            <a:extLst>
              <a:ext uri="{FF2B5EF4-FFF2-40B4-BE49-F238E27FC236}">
                <a16:creationId xmlns:a16="http://schemas.microsoft.com/office/drawing/2014/main" id="{2EAA040E-903B-4EC6-A419-B6CDEEF0543D}"/>
              </a:ext>
            </a:extLst>
          </p:cNvPr>
          <p:cNvSpPr>
            <a:spLocks noChangeAspect="1"/>
          </p:cNvSpPr>
          <p:nvPr/>
        </p:nvSpPr>
        <p:spPr>
          <a:xfrm>
            <a:off x="232083" y="52735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686F58B4-A17B-40E3-8906-D81BCE14A334}"/>
              </a:ext>
            </a:extLst>
          </p:cNvPr>
          <p:cNvSpPr>
            <a:spLocks noChangeAspect="1"/>
          </p:cNvSpPr>
          <p:nvPr/>
        </p:nvSpPr>
        <p:spPr>
          <a:xfrm>
            <a:off x="232083" y="539804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Hexágono 38">
            <a:extLst>
              <a:ext uri="{FF2B5EF4-FFF2-40B4-BE49-F238E27FC236}">
                <a16:creationId xmlns:a16="http://schemas.microsoft.com/office/drawing/2014/main" id="{29B5573F-8359-450B-9240-D92CC080C3F1}"/>
              </a:ext>
            </a:extLst>
          </p:cNvPr>
          <p:cNvSpPr>
            <a:spLocks noChangeAspect="1"/>
          </p:cNvSpPr>
          <p:nvPr/>
        </p:nvSpPr>
        <p:spPr>
          <a:xfrm>
            <a:off x="2005568"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0F6B0761-526A-47B2-BD0E-668E7F19FD5D}"/>
              </a:ext>
            </a:extLst>
          </p:cNvPr>
          <p:cNvSpPr>
            <a:spLocks noChangeAspect="1"/>
          </p:cNvSpPr>
          <p:nvPr/>
        </p:nvSpPr>
        <p:spPr>
          <a:xfrm>
            <a:off x="1121885" y="4886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892EBE73-634B-47E8-A78D-2DA026E5E49B}"/>
              </a:ext>
            </a:extLst>
          </p:cNvPr>
          <p:cNvSpPr>
            <a:spLocks noChangeAspect="1"/>
          </p:cNvSpPr>
          <p:nvPr/>
        </p:nvSpPr>
        <p:spPr>
          <a:xfrm>
            <a:off x="1121885" y="59062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9073FD65-A0E0-461F-8B5E-C6C40E032B70}"/>
              </a:ext>
            </a:extLst>
          </p:cNvPr>
          <p:cNvSpPr>
            <a:spLocks noChangeAspect="1"/>
          </p:cNvSpPr>
          <p:nvPr/>
        </p:nvSpPr>
        <p:spPr>
          <a:xfrm>
            <a:off x="2005568" y="638375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7" name="Hexágono 306">
            <a:extLst>
              <a:ext uri="{FF2B5EF4-FFF2-40B4-BE49-F238E27FC236}">
                <a16:creationId xmlns:a16="http://schemas.microsoft.com/office/drawing/2014/main" id="{47AAB915-D56E-4D98-B8BB-6A2C8688AED3}"/>
              </a:ext>
            </a:extLst>
          </p:cNvPr>
          <p:cNvSpPr>
            <a:spLocks noChangeAspect="1"/>
          </p:cNvSpPr>
          <p:nvPr/>
        </p:nvSpPr>
        <p:spPr>
          <a:xfrm>
            <a:off x="9104962" y="-45984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5" name="Hexágono 334">
            <a:extLst>
              <a:ext uri="{FF2B5EF4-FFF2-40B4-BE49-F238E27FC236}">
                <a16:creationId xmlns:a16="http://schemas.microsoft.com/office/drawing/2014/main" id="{783EFB9F-3EE0-41BA-9D93-37C556310EC8}"/>
              </a:ext>
            </a:extLst>
          </p:cNvPr>
          <p:cNvSpPr>
            <a:spLocks noChangeAspect="1"/>
          </p:cNvSpPr>
          <p:nvPr/>
        </p:nvSpPr>
        <p:spPr>
          <a:xfrm>
            <a:off x="9104962"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7" name="Hexágono 336">
            <a:extLst>
              <a:ext uri="{FF2B5EF4-FFF2-40B4-BE49-F238E27FC236}">
                <a16:creationId xmlns:a16="http://schemas.microsoft.com/office/drawing/2014/main" id="{158D0218-A63C-4B29-820D-6A1EEF6DAB0F}"/>
              </a:ext>
            </a:extLst>
          </p:cNvPr>
          <p:cNvSpPr>
            <a:spLocks noChangeAspect="1"/>
          </p:cNvSpPr>
          <p:nvPr/>
        </p:nvSpPr>
        <p:spPr>
          <a:xfrm>
            <a:off x="9994764" y="3580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9" name="Hexágono 338">
            <a:extLst>
              <a:ext uri="{FF2B5EF4-FFF2-40B4-BE49-F238E27FC236}">
                <a16:creationId xmlns:a16="http://schemas.microsoft.com/office/drawing/2014/main" id="{A714D669-206E-4016-A72D-D9678B94D71C}"/>
              </a:ext>
            </a:extLst>
          </p:cNvPr>
          <p:cNvSpPr>
            <a:spLocks noChangeAspect="1"/>
          </p:cNvSpPr>
          <p:nvPr/>
        </p:nvSpPr>
        <p:spPr>
          <a:xfrm>
            <a:off x="10878447" y="51594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Hexágono 358">
            <a:extLst>
              <a:ext uri="{FF2B5EF4-FFF2-40B4-BE49-F238E27FC236}">
                <a16:creationId xmlns:a16="http://schemas.microsoft.com/office/drawing/2014/main" id="{85710CDD-B384-4FF4-9CC8-1703CFE17F0A}"/>
              </a:ext>
            </a:extLst>
          </p:cNvPr>
          <p:cNvSpPr>
            <a:spLocks noChangeAspect="1"/>
          </p:cNvSpPr>
          <p:nvPr/>
        </p:nvSpPr>
        <p:spPr>
          <a:xfrm>
            <a:off x="10878447" y="53949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1" name="Hexágono 360">
            <a:extLst>
              <a:ext uri="{FF2B5EF4-FFF2-40B4-BE49-F238E27FC236}">
                <a16:creationId xmlns:a16="http://schemas.microsoft.com/office/drawing/2014/main" id="{21A48FF2-329B-4ADE-BCD6-5ECA893ED480}"/>
              </a:ext>
            </a:extLst>
          </p:cNvPr>
          <p:cNvSpPr>
            <a:spLocks noChangeAspect="1"/>
          </p:cNvSpPr>
          <p:nvPr/>
        </p:nvSpPr>
        <p:spPr>
          <a:xfrm>
            <a:off x="9994764" y="589322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42FEE7BA-0ADE-406F-BF14-B977FB5B836D}"/>
              </a:ext>
            </a:extLst>
          </p:cNvPr>
          <p:cNvSpPr txBox="1"/>
          <p:nvPr/>
        </p:nvSpPr>
        <p:spPr>
          <a:xfrm>
            <a:off x="3363652" y="515945"/>
            <a:ext cx="546469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2400" b="1" i="0" u="none" strike="noStrike" kern="1200" cap="none" spc="0" normalizeH="0" baseline="0" noProof="0" dirty="0">
                <a:ln>
                  <a:noFill/>
                </a:ln>
                <a:solidFill>
                  <a:srgbClr val="C00000"/>
                </a:solidFill>
                <a:effectLst/>
                <a:uLnTx/>
                <a:uFillTx/>
                <a:latin typeface="Comic Sans MS" panose="030F0702030302020204" pitchFamily="66" charset="0"/>
                <a:ea typeface="+mn-ea"/>
                <a:cs typeface="+mn-cs"/>
              </a:rPr>
              <a:t>Intuição</a:t>
            </a:r>
          </a:p>
        </p:txBody>
      </p:sp>
      <p:pic>
        <p:nvPicPr>
          <p:cNvPr id="4" name="Imagem 3">
            <a:extLst>
              <a:ext uri="{FF2B5EF4-FFF2-40B4-BE49-F238E27FC236}">
                <a16:creationId xmlns:a16="http://schemas.microsoft.com/office/drawing/2014/main" id="{DC5CA391-266E-4779-8ED6-ACFC2D6EEAF2}"/>
              </a:ext>
            </a:extLst>
          </p:cNvPr>
          <p:cNvPicPr>
            <a:picLocks noChangeAspect="1"/>
          </p:cNvPicPr>
          <p:nvPr/>
        </p:nvPicPr>
        <p:blipFill>
          <a:blip r:embed="rId3"/>
          <a:stretch>
            <a:fillRect/>
          </a:stretch>
        </p:blipFill>
        <p:spPr>
          <a:xfrm>
            <a:off x="2338051" y="1264912"/>
            <a:ext cx="3265166" cy="4661025"/>
          </a:xfrm>
          <a:prstGeom prst="rect">
            <a:avLst/>
          </a:prstGeom>
        </p:spPr>
      </p:pic>
      <p:pic>
        <p:nvPicPr>
          <p:cNvPr id="5" name="Imagem 4">
            <a:extLst>
              <a:ext uri="{FF2B5EF4-FFF2-40B4-BE49-F238E27FC236}">
                <a16:creationId xmlns:a16="http://schemas.microsoft.com/office/drawing/2014/main" id="{DF774A9E-F080-4095-9932-096C88DC82CC}"/>
              </a:ext>
            </a:extLst>
          </p:cNvPr>
          <p:cNvPicPr>
            <a:picLocks noChangeAspect="1"/>
          </p:cNvPicPr>
          <p:nvPr/>
        </p:nvPicPr>
        <p:blipFill>
          <a:blip r:embed="rId4"/>
          <a:stretch>
            <a:fillRect/>
          </a:stretch>
        </p:blipFill>
        <p:spPr>
          <a:xfrm>
            <a:off x="6467308" y="1616760"/>
            <a:ext cx="3721390" cy="3957328"/>
          </a:xfrm>
          <a:prstGeom prst="rect">
            <a:avLst/>
          </a:prstGeom>
        </p:spPr>
      </p:pic>
      <p:sp>
        <p:nvSpPr>
          <p:cNvPr id="38" name="CaixaDeTexto 37">
            <a:extLst>
              <a:ext uri="{FF2B5EF4-FFF2-40B4-BE49-F238E27FC236}">
                <a16:creationId xmlns:a16="http://schemas.microsoft.com/office/drawing/2014/main" id="{FFB89077-BE11-4EF5-BCF0-B90D2310E0AE}"/>
              </a:ext>
            </a:extLst>
          </p:cNvPr>
          <p:cNvSpPr txBox="1"/>
          <p:nvPr/>
        </p:nvSpPr>
        <p:spPr>
          <a:xfrm>
            <a:off x="4142366" y="6352072"/>
            <a:ext cx="407279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https://arxiv.org/pdf/1804.02502.pdf</a:t>
            </a:r>
          </a:p>
        </p:txBody>
      </p:sp>
      <mc:AlternateContent xmlns:mc="http://schemas.openxmlformats.org/markup-compatibility/2006" xmlns:p14="http://schemas.microsoft.com/office/powerpoint/2010/main">
        <mc:Choice Requires="p14">
          <p:contentPart p14:bwMode="auto" r:id="rId5">
            <p14:nvContentPartPr>
              <p14:cNvPr id="11" name="Tinta 10">
                <a:extLst>
                  <a:ext uri="{FF2B5EF4-FFF2-40B4-BE49-F238E27FC236}">
                    <a16:creationId xmlns:a16="http://schemas.microsoft.com/office/drawing/2014/main" id="{CF5F75C4-4DF3-4723-A348-6B2281607D4A}"/>
                  </a:ext>
                </a:extLst>
              </p14:cNvPr>
              <p14:cNvContentPartPr/>
              <p14:nvPr/>
            </p14:nvContentPartPr>
            <p14:xfrm>
              <a:off x="552600" y="1562040"/>
              <a:ext cx="8058240" cy="4038840"/>
            </p14:xfrm>
          </p:contentPart>
        </mc:Choice>
        <mc:Fallback xmlns="">
          <p:pic>
            <p:nvPicPr>
              <p:cNvPr id="11" name="Tinta 10">
                <a:extLst>
                  <a:ext uri="{FF2B5EF4-FFF2-40B4-BE49-F238E27FC236}">
                    <a16:creationId xmlns:a16="http://schemas.microsoft.com/office/drawing/2014/main" id="{CF5F75C4-4DF3-4723-A348-6B2281607D4A}"/>
                  </a:ext>
                </a:extLst>
              </p:cNvPr>
              <p:cNvPicPr/>
              <p:nvPr/>
            </p:nvPicPr>
            <p:blipFill>
              <a:blip r:embed="rId6"/>
              <a:stretch>
                <a:fillRect/>
              </a:stretch>
            </p:blipFill>
            <p:spPr>
              <a:xfrm>
                <a:off x="543240" y="1552680"/>
                <a:ext cx="8076960" cy="4057560"/>
              </a:xfrm>
              <a:prstGeom prst="rect">
                <a:avLst/>
              </a:prstGeom>
            </p:spPr>
          </p:pic>
        </mc:Fallback>
      </mc:AlternateContent>
      <p:pic>
        <p:nvPicPr>
          <p:cNvPr id="3" name="Imagem 2">
            <a:extLst>
              <a:ext uri="{FF2B5EF4-FFF2-40B4-BE49-F238E27FC236}">
                <a16:creationId xmlns:a16="http://schemas.microsoft.com/office/drawing/2014/main" id="{B1438535-03BE-CB87-DA8A-AE49B19E8DAD}"/>
              </a:ext>
            </a:extLst>
          </p:cNvPr>
          <p:cNvPicPr>
            <a:picLocks noChangeAspect="1"/>
          </p:cNvPicPr>
          <p:nvPr/>
        </p:nvPicPr>
        <p:blipFill>
          <a:blip r:embed="rId7"/>
          <a:stretch>
            <a:fillRect/>
          </a:stretch>
        </p:blipFill>
        <p:spPr>
          <a:xfrm>
            <a:off x="5178765" y="1140402"/>
            <a:ext cx="8077615" cy="2768742"/>
          </a:xfrm>
          <a:prstGeom prst="rect">
            <a:avLst/>
          </a:prstGeom>
        </p:spPr>
      </p:pic>
      <p:pic>
        <p:nvPicPr>
          <p:cNvPr id="12" name="Imagem 11">
            <a:extLst>
              <a:ext uri="{FF2B5EF4-FFF2-40B4-BE49-F238E27FC236}">
                <a16:creationId xmlns:a16="http://schemas.microsoft.com/office/drawing/2014/main" id="{A840AC6E-83EB-1705-2F3B-0B49F987A3B8}"/>
              </a:ext>
            </a:extLst>
          </p:cNvPr>
          <p:cNvPicPr>
            <a:picLocks noChangeAspect="1"/>
          </p:cNvPicPr>
          <p:nvPr/>
        </p:nvPicPr>
        <p:blipFill>
          <a:blip r:embed="rId8"/>
          <a:stretch>
            <a:fillRect/>
          </a:stretch>
        </p:blipFill>
        <p:spPr>
          <a:xfrm>
            <a:off x="3390761" y="1495325"/>
            <a:ext cx="5410478" cy="3867349"/>
          </a:xfrm>
          <a:prstGeom prst="rect">
            <a:avLst/>
          </a:prstGeom>
        </p:spPr>
      </p:pic>
      <p:pic>
        <p:nvPicPr>
          <p:cNvPr id="17" name="Imagem 16">
            <a:extLst>
              <a:ext uri="{FF2B5EF4-FFF2-40B4-BE49-F238E27FC236}">
                <a16:creationId xmlns:a16="http://schemas.microsoft.com/office/drawing/2014/main" id="{CCF481D6-5FC5-F8D1-CB84-1C1A31F1B668}"/>
              </a:ext>
            </a:extLst>
          </p:cNvPr>
          <p:cNvPicPr>
            <a:picLocks noChangeAspect="1"/>
          </p:cNvPicPr>
          <p:nvPr/>
        </p:nvPicPr>
        <p:blipFill>
          <a:blip r:embed="rId9"/>
          <a:stretch>
            <a:fillRect/>
          </a:stretch>
        </p:blipFill>
        <p:spPr>
          <a:xfrm>
            <a:off x="0" y="451983"/>
            <a:ext cx="7753748" cy="4057859"/>
          </a:xfrm>
          <a:prstGeom prst="rect">
            <a:avLst/>
          </a:prstGeom>
        </p:spPr>
      </p:pic>
      <p:pic>
        <p:nvPicPr>
          <p:cNvPr id="24" name="Imagem 23">
            <a:extLst>
              <a:ext uri="{FF2B5EF4-FFF2-40B4-BE49-F238E27FC236}">
                <a16:creationId xmlns:a16="http://schemas.microsoft.com/office/drawing/2014/main" id="{B452E3D9-00AF-169C-BC72-6E59C195E8B8}"/>
              </a:ext>
            </a:extLst>
          </p:cNvPr>
          <p:cNvPicPr>
            <a:picLocks noChangeAspect="1"/>
          </p:cNvPicPr>
          <p:nvPr/>
        </p:nvPicPr>
        <p:blipFill>
          <a:blip r:embed="rId10"/>
          <a:stretch>
            <a:fillRect/>
          </a:stretch>
        </p:blipFill>
        <p:spPr>
          <a:xfrm>
            <a:off x="2050842" y="1066678"/>
            <a:ext cx="8090316" cy="4724643"/>
          </a:xfrm>
          <a:prstGeom prst="rect">
            <a:avLst/>
          </a:prstGeom>
        </p:spPr>
      </p:pic>
      <p:pic>
        <p:nvPicPr>
          <p:cNvPr id="26" name="Imagem 25">
            <a:extLst>
              <a:ext uri="{FF2B5EF4-FFF2-40B4-BE49-F238E27FC236}">
                <a16:creationId xmlns:a16="http://schemas.microsoft.com/office/drawing/2014/main" id="{AEBB4CD2-BC37-0930-4D29-043383AE8687}"/>
              </a:ext>
            </a:extLst>
          </p:cNvPr>
          <p:cNvPicPr>
            <a:picLocks noChangeAspect="1"/>
          </p:cNvPicPr>
          <p:nvPr/>
        </p:nvPicPr>
        <p:blipFill>
          <a:blip r:embed="rId11"/>
          <a:stretch>
            <a:fillRect/>
          </a:stretch>
        </p:blipFill>
        <p:spPr>
          <a:xfrm>
            <a:off x="3609847" y="1790616"/>
            <a:ext cx="4972306" cy="3276768"/>
          </a:xfrm>
          <a:prstGeom prst="rect">
            <a:avLst/>
          </a:prstGeom>
        </p:spPr>
      </p:pic>
      <p:pic>
        <p:nvPicPr>
          <p:cNvPr id="28" name="Imagem 27">
            <a:extLst>
              <a:ext uri="{FF2B5EF4-FFF2-40B4-BE49-F238E27FC236}">
                <a16:creationId xmlns:a16="http://schemas.microsoft.com/office/drawing/2014/main" id="{EEADC9F0-6FAB-D062-8B34-D5A5EF0AB6E6}"/>
              </a:ext>
            </a:extLst>
          </p:cNvPr>
          <p:cNvPicPr>
            <a:picLocks noChangeAspect="1"/>
          </p:cNvPicPr>
          <p:nvPr/>
        </p:nvPicPr>
        <p:blipFill>
          <a:blip r:embed="rId12"/>
          <a:stretch>
            <a:fillRect/>
          </a:stretch>
        </p:blipFill>
        <p:spPr>
          <a:xfrm>
            <a:off x="3755904" y="2209737"/>
            <a:ext cx="4680191" cy="2438525"/>
          </a:xfrm>
          <a:prstGeom prst="rect">
            <a:avLst/>
          </a:prstGeom>
        </p:spPr>
      </p:pic>
      <p:pic>
        <p:nvPicPr>
          <p:cNvPr id="30" name="Imagem 29">
            <a:extLst>
              <a:ext uri="{FF2B5EF4-FFF2-40B4-BE49-F238E27FC236}">
                <a16:creationId xmlns:a16="http://schemas.microsoft.com/office/drawing/2014/main" id="{68F1D49F-5EAA-D28B-30AE-932D71C52DB1}"/>
              </a:ext>
            </a:extLst>
          </p:cNvPr>
          <p:cNvPicPr>
            <a:picLocks noChangeAspect="1"/>
          </p:cNvPicPr>
          <p:nvPr/>
        </p:nvPicPr>
        <p:blipFill>
          <a:blip r:embed="rId13"/>
          <a:stretch>
            <a:fillRect/>
          </a:stretch>
        </p:blipFill>
        <p:spPr>
          <a:xfrm>
            <a:off x="3708277" y="1876345"/>
            <a:ext cx="4775445" cy="3105310"/>
          </a:xfrm>
          <a:prstGeom prst="rect">
            <a:avLst/>
          </a:prstGeom>
        </p:spPr>
      </p:pic>
    </p:spTree>
    <p:extLst>
      <p:ext uri="{BB962C8B-B14F-4D97-AF65-F5344CB8AC3E}">
        <p14:creationId xmlns:p14="http://schemas.microsoft.com/office/powerpoint/2010/main" val="19101183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Hexágono 6">
            <a:extLst>
              <a:ext uri="{FF2B5EF4-FFF2-40B4-BE49-F238E27FC236}">
                <a16:creationId xmlns:a16="http://schemas.microsoft.com/office/drawing/2014/main" id="{F9B7BFE8-AB58-4155-AA76-4E5C0AA82ABA}"/>
              </a:ext>
            </a:extLst>
          </p:cNvPr>
          <p:cNvSpPr/>
          <p:nvPr/>
        </p:nvSpPr>
        <p:spPr>
          <a:xfrm>
            <a:off x="11798367"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Hexágono 8">
            <a:extLst>
              <a:ext uri="{FF2B5EF4-FFF2-40B4-BE49-F238E27FC236}">
                <a16:creationId xmlns:a16="http://schemas.microsoft.com/office/drawing/2014/main" id="{C4068426-8C17-43C0-93FF-6585FE402EF6}"/>
              </a:ext>
            </a:extLst>
          </p:cNvPr>
          <p:cNvSpPr/>
          <p:nvPr/>
        </p:nvSpPr>
        <p:spPr>
          <a:xfrm>
            <a:off x="1049311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BA50E45D-FB91-42BC-B8D1-29F480AC41BA}"/>
              </a:ext>
            </a:extLst>
          </p:cNvPr>
          <p:cNvSpPr/>
          <p:nvPr/>
        </p:nvSpPr>
        <p:spPr>
          <a:xfrm>
            <a:off x="7901099"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590CFEA5-D2FF-4CAE-B554-8A6797F47BA5}"/>
              </a:ext>
            </a:extLst>
          </p:cNvPr>
          <p:cNvSpPr/>
          <p:nvPr/>
        </p:nvSpPr>
        <p:spPr>
          <a:xfrm>
            <a:off x="5309081"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Hexágono 18">
            <a:extLst>
              <a:ext uri="{FF2B5EF4-FFF2-40B4-BE49-F238E27FC236}">
                <a16:creationId xmlns:a16="http://schemas.microsoft.com/office/drawing/2014/main" id="{1B5A8E66-9B61-4C1F-8126-AE678AE39BDA}"/>
              </a:ext>
            </a:extLst>
          </p:cNvPr>
          <p:cNvSpPr/>
          <p:nvPr/>
        </p:nvSpPr>
        <p:spPr>
          <a:xfrm>
            <a:off x="2716495"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2396D0E0-229F-4997-A051-08B17C11A9B3}"/>
              </a:ext>
            </a:extLst>
          </p:cNvPr>
          <p:cNvSpPr/>
          <p:nvPr/>
        </p:nvSpPr>
        <p:spPr>
          <a:xfrm>
            <a:off x="124477" y="-869061"/>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Hexágono 37">
            <a:extLst>
              <a:ext uri="{FF2B5EF4-FFF2-40B4-BE49-F238E27FC236}">
                <a16:creationId xmlns:a16="http://schemas.microsoft.com/office/drawing/2014/main" id="{CA365B62-991A-4803-9A91-78761C1F3DFC}"/>
              </a:ext>
            </a:extLst>
          </p:cNvPr>
          <p:cNvSpPr/>
          <p:nvPr/>
        </p:nvSpPr>
        <p:spPr>
          <a:xfrm>
            <a:off x="11798367"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Hexágono 39">
            <a:extLst>
              <a:ext uri="{FF2B5EF4-FFF2-40B4-BE49-F238E27FC236}">
                <a16:creationId xmlns:a16="http://schemas.microsoft.com/office/drawing/2014/main" id="{E306D0D5-E213-48D1-BD7B-85DC8335ED2D}"/>
              </a:ext>
            </a:extLst>
          </p:cNvPr>
          <p:cNvSpPr/>
          <p:nvPr/>
        </p:nvSpPr>
        <p:spPr>
          <a:xfrm>
            <a:off x="1049311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Hexágono 42">
            <a:extLst>
              <a:ext uri="{FF2B5EF4-FFF2-40B4-BE49-F238E27FC236}">
                <a16:creationId xmlns:a16="http://schemas.microsoft.com/office/drawing/2014/main" id="{80CC1847-62B1-442A-A085-CB9216A7762E}"/>
              </a:ext>
            </a:extLst>
          </p:cNvPr>
          <p:cNvSpPr/>
          <p:nvPr/>
        </p:nvSpPr>
        <p:spPr>
          <a:xfrm>
            <a:off x="7901099"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Hexágono 45">
            <a:extLst>
              <a:ext uri="{FF2B5EF4-FFF2-40B4-BE49-F238E27FC236}">
                <a16:creationId xmlns:a16="http://schemas.microsoft.com/office/drawing/2014/main" id="{693AB1FE-97C0-454D-9E8F-1966200A5F67}"/>
              </a:ext>
            </a:extLst>
          </p:cNvPr>
          <p:cNvSpPr/>
          <p:nvPr/>
        </p:nvSpPr>
        <p:spPr>
          <a:xfrm>
            <a:off x="5309081"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 name="Hexágono 48">
            <a:extLst>
              <a:ext uri="{FF2B5EF4-FFF2-40B4-BE49-F238E27FC236}">
                <a16:creationId xmlns:a16="http://schemas.microsoft.com/office/drawing/2014/main" id="{CE51DF46-4816-4717-9691-D379784C25C0}"/>
              </a:ext>
            </a:extLst>
          </p:cNvPr>
          <p:cNvSpPr/>
          <p:nvPr/>
        </p:nvSpPr>
        <p:spPr>
          <a:xfrm>
            <a:off x="2716495"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 name="Hexágono 51">
            <a:extLst>
              <a:ext uri="{FF2B5EF4-FFF2-40B4-BE49-F238E27FC236}">
                <a16:creationId xmlns:a16="http://schemas.microsoft.com/office/drawing/2014/main" id="{9FB08351-E843-4C15-A0B4-B032A25F4825}"/>
              </a:ext>
            </a:extLst>
          </p:cNvPr>
          <p:cNvSpPr/>
          <p:nvPr/>
        </p:nvSpPr>
        <p:spPr>
          <a:xfrm>
            <a:off x="124477" y="6363607"/>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 name="Hexágono 52">
            <a:extLst>
              <a:ext uri="{FF2B5EF4-FFF2-40B4-BE49-F238E27FC236}">
                <a16:creationId xmlns:a16="http://schemas.microsoft.com/office/drawing/2014/main" id="{B5AD2353-D18B-488C-ADFE-4E69BD65DFC7}"/>
              </a:ext>
            </a:extLst>
          </p:cNvPr>
          <p:cNvSpPr/>
          <p:nvPr/>
        </p:nvSpPr>
        <p:spPr>
          <a:xfrm>
            <a:off x="11798367"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 name="Hexágono 53">
            <a:extLst>
              <a:ext uri="{FF2B5EF4-FFF2-40B4-BE49-F238E27FC236}">
                <a16:creationId xmlns:a16="http://schemas.microsoft.com/office/drawing/2014/main" id="{049E4FBB-3A15-4FEB-AB32-5048C8B8B75A}"/>
              </a:ext>
            </a:extLst>
          </p:cNvPr>
          <p:cNvSpPr/>
          <p:nvPr/>
        </p:nvSpPr>
        <p:spPr>
          <a:xfrm>
            <a:off x="11798367"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Hexágono 54">
            <a:extLst>
              <a:ext uri="{FF2B5EF4-FFF2-40B4-BE49-F238E27FC236}">
                <a16:creationId xmlns:a16="http://schemas.microsoft.com/office/drawing/2014/main" id="{50698260-6474-4723-B9BF-26FE33AFE1DA}"/>
              </a:ext>
            </a:extLst>
          </p:cNvPr>
          <p:cNvSpPr/>
          <p:nvPr/>
        </p:nvSpPr>
        <p:spPr>
          <a:xfrm>
            <a:off x="11798367"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Hexágono 63">
            <a:extLst>
              <a:ext uri="{FF2B5EF4-FFF2-40B4-BE49-F238E27FC236}">
                <a16:creationId xmlns:a16="http://schemas.microsoft.com/office/drawing/2014/main" id="{97C967AF-7DCE-4A61-A861-6B9420D0E96C}"/>
              </a:ext>
            </a:extLst>
          </p:cNvPr>
          <p:cNvSpPr/>
          <p:nvPr/>
        </p:nvSpPr>
        <p:spPr>
          <a:xfrm>
            <a:off x="-1173359" y="-144053"/>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Hexágono 64">
            <a:extLst>
              <a:ext uri="{FF2B5EF4-FFF2-40B4-BE49-F238E27FC236}">
                <a16:creationId xmlns:a16="http://schemas.microsoft.com/office/drawing/2014/main" id="{5A6E1818-EF7C-49E7-B742-660C8A06D8AC}"/>
              </a:ext>
            </a:extLst>
          </p:cNvPr>
          <p:cNvSpPr/>
          <p:nvPr/>
        </p:nvSpPr>
        <p:spPr>
          <a:xfrm>
            <a:off x="-1173359" y="5634852"/>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 name="Hexágono 65">
            <a:extLst>
              <a:ext uri="{FF2B5EF4-FFF2-40B4-BE49-F238E27FC236}">
                <a16:creationId xmlns:a16="http://schemas.microsoft.com/office/drawing/2014/main" id="{F5E1C0EA-6B27-4938-8C37-AA9CE1353A2B}"/>
              </a:ext>
            </a:extLst>
          </p:cNvPr>
          <p:cNvSpPr/>
          <p:nvPr/>
        </p:nvSpPr>
        <p:spPr>
          <a:xfrm>
            <a:off x="-1173359" y="2769859"/>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7" name="Hexágono 66">
            <a:extLst>
              <a:ext uri="{FF2B5EF4-FFF2-40B4-BE49-F238E27FC236}">
                <a16:creationId xmlns:a16="http://schemas.microsoft.com/office/drawing/2014/main" id="{6AF97FBE-22D4-4AE0-8F6A-0B7932E1F0C0}"/>
              </a:ext>
            </a:extLst>
          </p:cNvPr>
          <p:cNvSpPr/>
          <p:nvPr/>
        </p:nvSpPr>
        <p:spPr>
          <a:xfrm>
            <a:off x="-1173359" y="420595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8" name="Hexágono 67">
            <a:extLst>
              <a:ext uri="{FF2B5EF4-FFF2-40B4-BE49-F238E27FC236}">
                <a16:creationId xmlns:a16="http://schemas.microsoft.com/office/drawing/2014/main" id="{43071A41-4F92-44C0-ADAB-D472DA82482F}"/>
              </a:ext>
            </a:extLst>
          </p:cNvPr>
          <p:cNvSpPr/>
          <p:nvPr/>
        </p:nvSpPr>
        <p:spPr>
          <a:xfrm>
            <a:off x="-1173359" y="1322428"/>
            <a:ext cx="1564326" cy="1356498"/>
          </a:xfrm>
          <a:prstGeom prst="hexagon">
            <a:avLst/>
          </a:prstGeom>
          <a:solidFill>
            <a:srgbClr val="E9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45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9" name="Hexágono 88">
            <a:extLst>
              <a:ext uri="{FF2B5EF4-FFF2-40B4-BE49-F238E27FC236}">
                <a16:creationId xmlns:a16="http://schemas.microsoft.com/office/drawing/2014/main" id="{F8F8CB85-2588-4298-9AA8-F88AF69FCAFD}"/>
              </a:ext>
            </a:extLst>
          </p:cNvPr>
          <p:cNvSpPr/>
          <p:nvPr/>
        </p:nvSpPr>
        <p:spPr>
          <a:xfrm>
            <a:off x="124477" y="578370"/>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P</a:t>
            </a:r>
          </a:p>
        </p:txBody>
      </p:sp>
      <p:sp>
        <p:nvSpPr>
          <p:cNvPr id="90" name="Hexágono 89">
            <a:extLst>
              <a:ext uri="{FF2B5EF4-FFF2-40B4-BE49-F238E27FC236}">
                <a16:creationId xmlns:a16="http://schemas.microsoft.com/office/drawing/2014/main" id="{9234E938-BCF1-43AF-9C06-F695C85A9650}"/>
              </a:ext>
            </a:extLst>
          </p:cNvPr>
          <p:cNvSpPr/>
          <p:nvPr/>
        </p:nvSpPr>
        <p:spPr>
          <a:xfrm>
            <a:off x="124477" y="4919066"/>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S</a:t>
            </a:r>
          </a:p>
        </p:txBody>
      </p:sp>
      <p:sp>
        <p:nvSpPr>
          <p:cNvPr id="91" name="Hexágono 90">
            <a:extLst>
              <a:ext uri="{FF2B5EF4-FFF2-40B4-BE49-F238E27FC236}">
                <a16:creationId xmlns:a16="http://schemas.microsoft.com/office/drawing/2014/main" id="{27F8ED16-B1AF-4846-84F0-D40ED43D7C3F}"/>
              </a:ext>
            </a:extLst>
          </p:cNvPr>
          <p:cNvSpPr/>
          <p:nvPr/>
        </p:nvSpPr>
        <p:spPr>
          <a:xfrm>
            <a:off x="124477" y="3474525"/>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U</a:t>
            </a:r>
          </a:p>
        </p:txBody>
      </p:sp>
      <p:sp>
        <p:nvSpPr>
          <p:cNvPr id="92" name="Hexágono 91">
            <a:extLst>
              <a:ext uri="{FF2B5EF4-FFF2-40B4-BE49-F238E27FC236}">
                <a16:creationId xmlns:a16="http://schemas.microsoft.com/office/drawing/2014/main" id="{F8472069-CDA2-4EF8-BF92-C0DAA513D0F3}"/>
              </a:ext>
            </a:extLst>
          </p:cNvPr>
          <p:cNvSpPr/>
          <p:nvPr/>
        </p:nvSpPr>
        <p:spPr>
          <a:xfrm>
            <a:off x="124477" y="2027094"/>
            <a:ext cx="1564326" cy="1356498"/>
          </a:xfrm>
          <a:prstGeom prst="hexagon">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3600" b="1" i="0" u="none" strike="noStrike" kern="1200" cap="none" spc="0" normalizeH="0" baseline="0" noProof="0" dirty="0">
                <a:ln>
                  <a:noFill/>
                </a:ln>
                <a:solidFill>
                  <a:srgbClr val="E7E6E6"/>
                </a:solidFill>
                <a:effectLst/>
                <a:uLnTx/>
                <a:uFillTx/>
                <a:latin typeface="Calibri" panose="020F0502020204030204"/>
                <a:ea typeface="+mn-ea"/>
                <a:cs typeface="+mn-cs"/>
              </a:rPr>
              <a:t>L</a:t>
            </a:r>
          </a:p>
        </p:txBody>
      </p:sp>
      <p:pic>
        <p:nvPicPr>
          <p:cNvPr id="11270" name="Picture 6">
            <a:extLst>
              <a:ext uri="{FF2B5EF4-FFF2-40B4-BE49-F238E27FC236}">
                <a16:creationId xmlns:a16="http://schemas.microsoft.com/office/drawing/2014/main" id="{429179F0-AE25-0B68-4EA8-8346FD5762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5851" y="1092768"/>
            <a:ext cx="4211787" cy="4043316"/>
          </a:xfrm>
          <a:prstGeom prst="rect">
            <a:avLst/>
          </a:prstGeom>
          <a:noFill/>
          <a:extLst>
            <a:ext uri="{909E8E84-426E-40DD-AFC4-6F175D3DCCD1}">
              <a14:hiddenFill xmlns:a14="http://schemas.microsoft.com/office/drawing/2010/main">
                <a:solidFill>
                  <a:srgbClr val="FFFFFF"/>
                </a:solidFill>
              </a14:hiddenFill>
            </a:ext>
          </a:extLst>
        </p:spPr>
      </p:pic>
      <p:sp>
        <p:nvSpPr>
          <p:cNvPr id="31" name="CaixaDeTexto 30">
            <a:extLst>
              <a:ext uri="{FF2B5EF4-FFF2-40B4-BE49-F238E27FC236}">
                <a16:creationId xmlns:a16="http://schemas.microsoft.com/office/drawing/2014/main" id="{BEAE4225-912D-9B52-BBFD-B08E24ADA035}"/>
              </a:ext>
            </a:extLst>
          </p:cNvPr>
          <p:cNvSpPr txBox="1"/>
          <p:nvPr/>
        </p:nvSpPr>
        <p:spPr>
          <a:xfrm>
            <a:off x="2602195" y="5733818"/>
            <a:ext cx="7265194"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http://www.sthda.com/english/wiki/factoextra-r-package-easy-multivariate-data-analyses-and-elegant-visualization</a:t>
            </a:r>
            <a:endPar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hlinkClick r:id="rId7"/>
              </a:rPr>
              <a:t>https://github.com/cran/factoextra</a:t>
            </a:r>
            <a:r>
              <a:rPr kumimoji="0" lang="pt-BR" sz="11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4" name="Gravação de Tela 3">
            <a:hlinkClick r:id="" action="ppaction://media"/>
            <a:extLst>
              <a:ext uri="{FF2B5EF4-FFF2-40B4-BE49-F238E27FC236}">
                <a16:creationId xmlns:a16="http://schemas.microsoft.com/office/drawing/2014/main" id="{FA60A24F-D5C0-F926-CD99-82012C65DA3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422999" y="2041844"/>
            <a:ext cx="5080007" cy="2531275"/>
          </a:xfrm>
          <a:prstGeom prst="rect">
            <a:avLst/>
          </a:prstGeom>
        </p:spPr>
      </p:pic>
    </p:spTree>
    <p:extLst>
      <p:ext uri="{BB962C8B-B14F-4D97-AF65-F5344CB8AC3E}">
        <p14:creationId xmlns:p14="http://schemas.microsoft.com/office/powerpoint/2010/main" val="293470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Hexágono 20">
            <a:extLst>
              <a:ext uri="{FF2B5EF4-FFF2-40B4-BE49-F238E27FC236}">
                <a16:creationId xmlns:a16="http://schemas.microsoft.com/office/drawing/2014/main" id="{6B4B8074-22BE-4165-A025-B72838031128}"/>
              </a:ext>
            </a:extLst>
          </p:cNvPr>
          <p:cNvSpPr>
            <a:spLocks noChangeAspect="1"/>
          </p:cNvSpPr>
          <p:nvPr/>
        </p:nvSpPr>
        <p:spPr>
          <a:xfrm>
            <a:off x="232083" y="-4467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Hexágono 6">
            <a:extLst>
              <a:ext uri="{FF2B5EF4-FFF2-40B4-BE49-F238E27FC236}">
                <a16:creationId xmlns:a16="http://schemas.microsoft.com/office/drawing/2014/main" id="{A9AF597F-8557-44E9-8B3E-627F2C1B4A7C}"/>
              </a:ext>
            </a:extLst>
          </p:cNvPr>
          <p:cNvSpPr>
            <a:spLocks noChangeAspect="1"/>
          </p:cNvSpPr>
          <p:nvPr/>
        </p:nvSpPr>
        <p:spPr>
          <a:xfrm>
            <a:off x="-651600" y="3729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Hexágono 9">
            <a:extLst>
              <a:ext uri="{FF2B5EF4-FFF2-40B4-BE49-F238E27FC236}">
                <a16:creationId xmlns:a16="http://schemas.microsoft.com/office/drawing/2014/main" id="{629A4ED4-FCF3-4807-9165-2135922C354F}"/>
              </a:ext>
            </a:extLst>
          </p:cNvPr>
          <p:cNvSpPr>
            <a:spLocks noChangeAspect="1"/>
          </p:cNvSpPr>
          <p:nvPr/>
        </p:nvSpPr>
        <p:spPr>
          <a:xfrm>
            <a:off x="-651600" y="1989763"/>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Hexágono 12">
            <a:extLst>
              <a:ext uri="{FF2B5EF4-FFF2-40B4-BE49-F238E27FC236}">
                <a16:creationId xmlns:a16="http://schemas.microsoft.com/office/drawing/2014/main" id="{7A989736-B60C-42C1-A574-DF2155469A07}"/>
              </a:ext>
            </a:extLst>
          </p:cNvPr>
          <p:cNvSpPr>
            <a:spLocks noChangeAspect="1"/>
          </p:cNvSpPr>
          <p:nvPr/>
        </p:nvSpPr>
        <p:spPr>
          <a:xfrm>
            <a:off x="-651600" y="1013527"/>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Hexágono 14">
            <a:extLst>
              <a:ext uri="{FF2B5EF4-FFF2-40B4-BE49-F238E27FC236}">
                <a16:creationId xmlns:a16="http://schemas.microsoft.com/office/drawing/2014/main" id="{469D0E89-0F3E-46D6-8988-F887CAAA7A34}"/>
              </a:ext>
            </a:extLst>
          </p:cNvPr>
          <p:cNvSpPr>
            <a:spLocks noChangeAspect="1"/>
          </p:cNvSpPr>
          <p:nvPr/>
        </p:nvSpPr>
        <p:spPr>
          <a:xfrm>
            <a:off x="-651600" y="296599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Hexágono 15">
            <a:extLst>
              <a:ext uri="{FF2B5EF4-FFF2-40B4-BE49-F238E27FC236}">
                <a16:creationId xmlns:a16="http://schemas.microsoft.com/office/drawing/2014/main" id="{88DD1D25-953D-4B30-A810-4989323BA3CF}"/>
              </a:ext>
            </a:extLst>
          </p:cNvPr>
          <p:cNvSpPr>
            <a:spLocks noChangeAspect="1"/>
          </p:cNvSpPr>
          <p:nvPr/>
        </p:nvSpPr>
        <p:spPr>
          <a:xfrm>
            <a:off x="-651600" y="394223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Hexágono 17">
            <a:extLst>
              <a:ext uri="{FF2B5EF4-FFF2-40B4-BE49-F238E27FC236}">
                <a16:creationId xmlns:a16="http://schemas.microsoft.com/office/drawing/2014/main" id="{0E072809-5683-48F4-8A15-F05CFE50166D}"/>
              </a:ext>
            </a:extLst>
          </p:cNvPr>
          <p:cNvSpPr>
            <a:spLocks noChangeAspect="1"/>
          </p:cNvSpPr>
          <p:nvPr/>
        </p:nvSpPr>
        <p:spPr>
          <a:xfrm>
            <a:off x="-651600" y="4918471"/>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Hexágono 19">
            <a:extLst>
              <a:ext uri="{FF2B5EF4-FFF2-40B4-BE49-F238E27FC236}">
                <a16:creationId xmlns:a16="http://schemas.microsoft.com/office/drawing/2014/main" id="{DA32E85C-EFC4-493A-9FAD-529131E81EDD}"/>
              </a:ext>
            </a:extLst>
          </p:cNvPr>
          <p:cNvSpPr>
            <a:spLocks noChangeAspect="1"/>
          </p:cNvSpPr>
          <p:nvPr/>
        </p:nvSpPr>
        <p:spPr>
          <a:xfrm>
            <a:off x="-651600" y="5894709"/>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Hexágono 21">
            <a:extLst>
              <a:ext uri="{FF2B5EF4-FFF2-40B4-BE49-F238E27FC236}">
                <a16:creationId xmlns:a16="http://schemas.microsoft.com/office/drawing/2014/main" id="{A19F45EE-645D-46EA-9B83-296EA585FDA1}"/>
              </a:ext>
            </a:extLst>
          </p:cNvPr>
          <p:cNvSpPr>
            <a:spLocks noChangeAspect="1"/>
          </p:cNvSpPr>
          <p:nvPr/>
        </p:nvSpPr>
        <p:spPr>
          <a:xfrm>
            <a:off x="232083" y="637218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3" name="Hexágono 362">
            <a:extLst>
              <a:ext uri="{FF2B5EF4-FFF2-40B4-BE49-F238E27FC236}">
                <a16:creationId xmlns:a16="http://schemas.microsoft.com/office/drawing/2014/main" id="{3F6CB98A-8459-4A37-91E5-F61952606198}"/>
              </a:ext>
            </a:extLst>
          </p:cNvPr>
          <p:cNvSpPr>
            <a:spLocks noChangeAspect="1"/>
          </p:cNvSpPr>
          <p:nvPr/>
        </p:nvSpPr>
        <p:spPr>
          <a:xfrm>
            <a:off x="10878447" y="637070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Hexágono 364">
            <a:extLst>
              <a:ext uri="{FF2B5EF4-FFF2-40B4-BE49-F238E27FC236}">
                <a16:creationId xmlns:a16="http://schemas.microsoft.com/office/drawing/2014/main" id="{A844593A-C520-487A-A132-1F6BCB5F06B2}"/>
              </a:ext>
            </a:extLst>
          </p:cNvPr>
          <p:cNvSpPr>
            <a:spLocks noChangeAspect="1"/>
          </p:cNvSpPr>
          <p:nvPr/>
        </p:nvSpPr>
        <p:spPr>
          <a:xfrm>
            <a:off x="10878446" y="-456005"/>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Hexágono 366">
            <a:extLst>
              <a:ext uri="{FF2B5EF4-FFF2-40B4-BE49-F238E27FC236}">
                <a16:creationId xmlns:a16="http://schemas.microsoft.com/office/drawing/2014/main" id="{4364AFFF-9A78-44B0-93F4-95520760B074}"/>
              </a:ext>
            </a:extLst>
          </p:cNvPr>
          <p:cNvSpPr>
            <a:spLocks noChangeAspect="1"/>
          </p:cNvSpPr>
          <p:nvPr/>
        </p:nvSpPr>
        <p:spPr>
          <a:xfrm>
            <a:off x="11765793" y="2745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9" name="Hexágono 368">
            <a:extLst>
              <a:ext uri="{FF2B5EF4-FFF2-40B4-BE49-F238E27FC236}">
                <a16:creationId xmlns:a16="http://schemas.microsoft.com/office/drawing/2014/main" id="{C316DC95-3C1F-4A79-848E-DDA28C0FD9BD}"/>
              </a:ext>
            </a:extLst>
          </p:cNvPr>
          <p:cNvSpPr>
            <a:spLocks noChangeAspect="1"/>
          </p:cNvSpPr>
          <p:nvPr/>
        </p:nvSpPr>
        <p:spPr>
          <a:xfrm>
            <a:off x="11765793" y="1979924"/>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1" name="Hexágono 370">
            <a:extLst>
              <a:ext uri="{FF2B5EF4-FFF2-40B4-BE49-F238E27FC236}">
                <a16:creationId xmlns:a16="http://schemas.microsoft.com/office/drawing/2014/main" id="{57C01031-3CAD-4188-88C5-F8DF7B47463A}"/>
              </a:ext>
            </a:extLst>
          </p:cNvPr>
          <p:cNvSpPr>
            <a:spLocks noChangeAspect="1"/>
          </p:cNvSpPr>
          <p:nvPr/>
        </p:nvSpPr>
        <p:spPr>
          <a:xfrm>
            <a:off x="11765793" y="1003688"/>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3" name="Hexágono 372">
            <a:extLst>
              <a:ext uri="{FF2B5EF4-FFF2-40B4-BE49-F238E27FC236}">
                <a16:creationId xmlns:a16="http://schemas.microsoft.com/office/drawing/2014/main" id="{F0E63662-003D-4393-BC31-A71D5FE3C78F}"/>
              </a:ext>
            </a:extLst>
          </p:cNvPr>
          <p:cNvSpPr>
            <a:spLocks noChangeAspect="1"/>
          </p:cNvSpPr>
          <p:nvPr/>
        </p:nvSpPr>
        <p:spPr>
          <a:xfrm>
            <a:off x="11765793" y="295616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5" name="Hexágono 374">
            <a:extLst>
              <a:ext uri="{FF2B5EF4-FFF2-40B4-BE49-F238E27FC236}">
                <a16:creationId xmlns:a16="http://schemas.microsoft.com/office/drawing/2014/main" id="{36DB8E37-AF09-4144-A30C-91F6A33A8183}"/>
              </a:ext>
            </a:extLst>
          </p:cNvPr>
          <p:cNvSpPr>
            <a:spLocks noChangeAspect="1"/>
          </p:cNvSpPr>
          <p:nvPr/>
        </p:nvSpPr>
        <p:spPr>
          <a:xfrm>
            <a:off x="11765793" y="3932396"/>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7" name="Hexágono 376">
            <a:extLst>
              <a:ext uri="{FF2B5EF4-FFF2-40B4-BE49-F238E27FC236}">
                <a16:creationId xmlns:a16="http://schemas.microsoft.com/office/drawing/2014/main" id="{16B78E18-3958-4834-9532-23EE49F96284}"/>
              </a:ext>
            </a:extLst>
          </p:cNvPr>
          <p:cNvSpPr>
            <a:spLocks noChangeAspect="1"/>
          </p:cNvSpPr>
          <p:nvPr/>
        </p:nvSpPr>
        <p:spPr>
          <a:xfrm>
            <a:off x="11765793" y="4908632"/>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9" name="Hexágono 378">
            <a:extLst>
              <a:ext uri="{FF2B5EF4-FFF2-40B4-BE49-F238E27FC236}">
                <a16:creationId xmlns:a16="http://schemas.microsoft.com/office/drawing/2014/main" id="{6361A612-E637-4A0B-A954-C0BE64D658D7}"/>
              </a:ext>
            </a:extLst>
          </p:cNvPr>
          <p:cNvSpPr>
            <a:spLocks noChangeAspect="1"/>
          </p:cNvSpPr>
          <p:nvPr/>
        </p:nvSpPr>
        <p:spPr>
          <a:xfrm>
            <a:off x="11765793" y="5884870"/>
            <a:ext cx="1058647" cy="918000"/>
          </a:xfrm>
          <a:prstGeom prst="hexagon">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5" name="Imagem 24">
            <a:extLst>
              <a:ext uri="{FF2B5EF4-FFF2-40B4-BE49-F238E27FC236}">
                <a16:creationId xmlns:a16="http://schemas.microsoft.com/office/drawing/2014/main" id="{D45B5384-D0FE-1FFA-096F-8C59B793DF8F}"/>
              </a:ext>
            </a:extLst>
          </p:cNvPr>
          <p:cNvPicPr>
            <a:picLocks noChangeAspect="1"/>
          </p:cNvPicPr>
          <p:nvPr/>
        </p:nvPicPr>
        <p:blipFill>
          <a:blip r:embed="rId3"/>
          <a:stretch>
            <a:fillRect/>
          </a:stretch>
        </p:blipFill>
        <p:spPr>
          <a:xfrm>
            <a:off x="407047" y="650893"/>
            <a:ext cx="4254719" cy="3111660"/>
          </a:xfrm>
          <a:prstGeom prst="rect">
            <a:avLst/>
          </a:prstGeom>
        </p:spPr>
      </p:pic>
      <p:pic>
        <p:nvPicPr>
          <p:cNvPr id="5" name="Imagem 4">
            <a:extLst>
              <a:ext uri="{FF2B5EF4-FFF2-40B4-BE49-F238E27FC236}">
                <a16:creationId xmlns:a16="http://schemas.microsoft.com/office/drawing/2014/main" id="{8B447A18-81D5-170C-2EF0-9ED8F11A147F}"/>
              </a:ext>
            </a:extLst>
          </p:cNvPr>
          <p:cNvPicPr>
            <a:picLocks noChangeAspect="1"/>
          </p:cNvPicPr>
          <p:nvPr/>
        </p:nvPicPr>
        <p:blipFill>
          <a:blip r:embed="rId4"/>
          <a:stretch>
            <a:fillRect/>
          </a:stretch>
        </p:blipFill>
        <p:spPr>
          <a:xfrm>
            <a:off x="869515" y="3762553"/>
            <a:ext cx="4146763" cy="1708238"/>
          </a:xfrm>
          <a:prstGeom prst="rect">
            <a:avLst/>
          </a:prstGeom>
        </p:spPr>
      </p:pic>
      <p:pic>
        <p:nvPicPr>
          <p:cNvPr id="8" name="Imagem 7">
            <a:extLst>
              <a:ext uri="{FF2B5EF4-FFF2-40B4-BE49-F238E27FC236}">
                <a16:creationId xmlns:a16="http://schemas.microsoft.com/office/drawing/2014/main" id="{B2AC1A43-074C-02EF-24F7-7B4503AFD328}"/>
              </a:ext>
            </a:extLst>
          </p:cNvPr>
          <p:cNvPicPr>
            <a:picLocks noChangeAspect="1"/>
          </p:cNvPicPr>
          <p:nvPr/>
        </p:nvPicPr>
        <p:blipFill>
          <a:blip r:embed="rId5"/>
          <a:stretch>
            <a:fillRect/>
          </a:stretch>
        </p:blipFill>
        <p:spPr>
          <a:xfrm>
            <a:off x="4155975" y="2200212"/>
            <a:ext cx="3880049" cy="2457576"/>
          </a:xfrm>
          <a:prstGeom prst="rect">
            <a:avLst/>
          </a:prstGeom>
        </p:spPr>
      </p:pic>
    </p:spTree>
    <p:extLst>
      <p:ext uri="{BB962C8B-B14F-4D97-AF65-F5344CB8AC3E}">
        <p14:creationId xmlns:p14="http://schemas.microsoft.com/office/powerpoint/2010/main" val="37790952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C7593BE0-F74D-29DB-9C25-18B8386A54DB}"/>
              </a:ext>
            </a:extLst>
          </p:cNvPr>
          <p:cNvSpPr txBox="1">
            <a:spLocks/>
          </p:cNvSpPr>
          <p:nvPr/>
        </p:nvSpPr>
        <p:spPr>
          <a:xfrm>
            <a:off x="838200" y="958405"/>
            <a:ext cx="10515600" cy="1325563"/>
          </a:xfrm>
          <a:prstGeom prst="rect">
            <a:avLst/>
          </a:prstGeom>
        </p:spPr>
        <p:txBody>
          <a:bodyPr vert="horz" lIns="91440" tIns="45720" rIns="91440" bIns="45720" rtlCol="0" anchor="ctr">
            <a:noAutofit/>
          </a:bodyPr>
          <a:lstStyle>
            <a:lvl1pPr algn="ctr" defTabSz="914676" rtl="0" eaLnBrk="1" latinLnBrk="0" hangingPunct="1">
              <a:lnSpc>
                <a:spcPct val="90000"/>
              </a:lnSpc>
              <a:spcBef>
                <a:spcPct val="0"/>
              </a:spcBef>
              <a:buNone/>
              <a:defRPr sz="6900" b="1" i="0" kern="1200">
                <a:solidFill>
                  <a:schemeClr val="bg1"/>
                </a:solidFill>
                <a:latin typeface="Source Sans Pro" charset="0"/>
                <a:ea typeface="Source Sans Pro" charset="0"/>
                <a:cs typeface="Source Sans Pro" charset="0"/>
              </a:defRPr>
            </a:lvl1pPr>
          </a:lstStyle>
          <a:p>
            <a:pPr marL="0" marR="0" lvl="0" indent="0" algn="ctr" defTabSz="914676" rtl="0" eaLnBrk="1" fontAlgn="auto" latinLnBrk="0" hangingPunct="1">
              <a:lnSpc>
                <a:spcPct val="90000"/>
              </a:lnSpc>
              <a:spcBef>
                <a:spcPct val="0"/>
              </a:spcBef>
              <a:spcAft>
                <a:spcPts val="0"/>
              </a:spcAft>
              <a:buClrTx/>
              <a:buSzTx/>
              <a:buFontTx/>
              <a:buNone/>
              <a:tabLst/>
              <a:defRPr/>
            </a:pPr>
            <a:r>
              <a:rPr kumimoji="0" lang="en-US" sz="6900" b="1" i="0" u="none" strike="noStrike" kern="1200" cap="none" spc="0" normalizeH="0" baseline="0" noProof="0" dirty="0" err="1">
                <a:ln>
                  <a:noFill/>
                </a:ln>
                <a:solidFill>
                  <a:prstClr val="white"/>
                </a:solidFill>
                <a:effectLst/>
                <a:uLnTx/>
                <a:uFillTx/>
                <a:latin typeface="Source Sans Pro" charset="0"/>
                <a:ea typeface="Source Sans Pro" charset="0"/>
              </a:rPr>
              <a:t>Comunicação</a:t>
            </a:r>
            <a:endParaRPr kumimoji="0" lang="en-US" sz="6900" b="1" i="0" u="none" strike="noStrike" kern="1200" cap="none" spc="0" normalizeH="0" baseline="0" noProof="0" dirty="0">
              <a:ln>
                <a:noFill/>
              </a:ln>
              <a:solidFill>
                <a:prstClr val="white"/>
              </a:solidFill>
              <a:effectLst/>
              <a:uLnTx/>
              <a:uFillTx/>
              <a:latin typeface="Source Sans Pro" charset="0"/>
              <a:ea typeface="Source Sans Pro" charset="0"/>
            </a:endParaRPr>
          </a:p>
        </p:txBody>
      </p:sp>
      <p:pic>
        <p:nvPicPr>
          <p:cNvPr id="5122" name="Picture 2" descr="An Introduction to R Markdown">
            <a:extLst>
              <a:ext uri="{FF2B5EF4-FFF2-40B4-BE49-F238E27FC236}">
                <a16:creationId xmlns:a16="http://schemas.microsoft.com/office/drawing/2014/main" id="{9C7A553C-4512-2F3F-4560-D96121282A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908" y="2739656"/>
            <a:ext cx="280575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Studio swag">
            <a:extLst>
              <a:ext uri="{FF2B5EF4-FFF2-40B4-BE49-F238E27FC236}">
                <a16:creationId xmlns:a16="http://schemas.microsoft.com/office/drawing/2014/main" id="{5E48302E-24AB-5BE4-ECB0-534BC8A5AB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5092" y="2891666"/>
            <a:ext cx="3240000" cy="32400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 Markdown Format for Flexible Dashboards • flexdashboard">
            <a:extLst>
              <a:ext uri="{FF2B5EF4-FFF2-40B4-BE49-F238E27FC236}">
                <a16:creationId xmlns:a16="http://schemas.microsoft.com/office/drawing/2014/main" id="{38F18256-EE1D-61F7-C187-4F6C559AF9A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991" b="97066" l="2041" r="99320">
                        <a14:foregroundMark x1="41224" y1="46948" x2="36599" y2="69836"/>
                        <a14:foregroundMark x1="36599" y1="69836" x2="54694" y2="78169"/>
                        <a14:foregroundMark x1="54694" y1="78169" x2="59320" y2="63146"/>
                        <a14:foregroundMark x1="59320" y1="63146" x2="61088" y2="61620"/>
                        <a14:foregroundMark x1="92245" y1="38967" x2="91973" y2="48239"/>
                        <a14:foregroundMark x1="91973" y1="48239" x2="87075" y2="60681"/>
                        <a14:foregroundMark x1="87075" y1="60681" x2="89524" y2="66432"/>
                        <a14:foregroundMark x1="92245" y1="50704" x2="11020" y2="57277"/>
                        <a14:foregroundMark x1="51701" y1="76761" x2="37007" y2="72183"/>
                        <a14:foregroundMark x1="37007" y1="72183" x2="11429" y2="47418"/>
                        <a14:foregroundMark x1="11429" y1="47418" x2="11020" y2="47418"/>
                        <a14:foregroundMark x1="59184" y1="49296" x2="22721" y2="51526"/>
                        <a14:foregroundMark x1="22721" y1="51526" x2="20816" y2="53052"/>
                        <a14:foregroundMark x1="87891" y1="46127" x2="40272" y2="51408"/>
                        <a14:foregroundMark x1="46259" y1="44249" x2="21224" y2="52817"/>
                        <a14:foregroundMark x1="39048" y1="42136" x2="29932" y2="48474"/>
                        <a14:foregroundMark x1="29932" y1="48474" x2="23265" y2="57981"/>
                        <a14:foregroundMark x1="23265" y1="57981" x2="23265" y2="63146"/>
                        <a14:foregroundMark x1="34150" y1="57629" x2="28844" y2="50704"/>
                        <a14:foregroundMark x1="28844" y1="50704" x2="28844" y2="50704"/>
                        <a14:foregroundMark x1="14694" y1="64554" x2="7619" y2="42723"/>
                        <a14:foregroundMark x1="18367" y1="26408" x2="10884" y2="32512"/>
                        <a14:foregroundMark x1="10884" y1="32512" x2="6395" y2="41901"/>
                        <a14:foregroundMark x1="6395" y1="41901" x2="6939" y2="44836"/>
                        <a14:foregroundMark x1="5442" y1="46127" x2="4626" y2="57981"/>
                        <a14:foregroundMark x1="4626" y1="57981" x2="10340" y2="69836"/>
                        <a14:foregroundMark x1="2585" y1="51761" x2="3265" y2="63146"/>
                        <a14:foregroundMark x1="16463" y1="49883" x2="15918" y2="60211"/>
                        <a14:foregroundMark x1="15918" y1="60211" x2="15918" y2="60211"/>
                        <a14:foregroundMark x1="68435" y1="58099" x2="60680" y2="67371"/>
                        <a14:foregroundMark x1="60680" y1="67371" x2="57007" y2="78286"/>
                        <a14:foregroundMark x1="57007" y1="78286" x2="57007" y2="79460"/>
                        <a14:foregroundMark x1="48980" y1="91432" x2="76463" y2="79695"/>
                        <a14:foregroundMark x1="96327" y1="67723" x2="95646" y2="47418"/>
                        <a14:foregroundMark x1="96327" y1="35681" x2="92517" y2="51761"/>
                        <a14:foregroundMark x1="49660" y1="3991" x2="73061" y2="16784"/>
                        <a14:foregroundMark x1="77415" y1="48592" x2="80544" y2="63732"/>
                        <a14:foregroundMark x1="96871" y1="43779" x2="95374" y2="53638"/>
                        <a14:foregroundMark x1="13741" y1="51995" x2="13741" y2="56573"/>
                        <a14:foregroundMark x1="49660" y1="97066" x2="50476" y2="96479"/>
                        <a14:foregroundMark x1="99255" y1="64789" x2="99320" y2="64319"/>
                        <a14:foregroundMark x1="98095" y1="73122" x2="99140" y2="65610"/>
                        <a14:foregroundMark x1="2993" y1="26174" x2="2041" y2="26643"/>
                        <a14:foregroundMark x1="3810" y1="25117" x2="2313" y2="25352"/>
                        <a14:backgroundMark x1="99728" y1="65023" x2="99728" y2="65023"/>
                        <a14:backgroundMark x1="99728" y1="64789" x2="99728" y2="65610"/>
                      </a14:backgroundRemoval>
                    </a14:imgEffect>
                  </a14:imgLayer>
                </a14:imgProps>
              </a:ext>
              <a:ext uri="{28A0092B-C50C-407E-A947-70E740481C1C}">
                <a14:useLocalDpi xmlns:a14="http://schemas.microsoft.com/office/drawing/2010/main" val="0"/>
              </a:ext>
            </a:extLst>
          </a:blip>
          <a:srcRect/>
          <a:stretch>
            <a:fillRect/>
          </a:stretch>
        </p:blipFill>
        <p:spPr bwMode="auto">
          <a:xfrm>
            <a:off x="4827185" y="2840996"/>
            <a:ext cx="2795250" cy="32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7286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tângulo: Cantos Arredondados 10">
            <a:extLst>
              <a:ext uri="{FF2B5EF4-FFF2-40B4-BE49-F238E27FC236}">
                <a16:creationId xmlns:a16="http://schemas.microsoft.com/office/drawing/2014/main" id="{8773CA69-5EFD-2FD9-6470-1E5ECA7010D4}"/>
              </a:ext>
            </a:extLst>
          </p:cNvPr>
          <p:cNvSpPr/>
          <p:nvPr/>
        </p:nvSpPr>
        <p:spPr>
          <a:xfrm>
            <a:off x="4876800" y="2578100"/>
            <a:ext cx="3492500" cy="2184400"/>
          </a:xfrm>
          <a:prstGeom prst="roundRect">
            <a:avLst/>
          </a:prstGeom>
          <a:solidFill>
            <a:schemeClr val="accent5">
              <a:lumMod val="20000"/>
              <a:lumOff val="80000"/>
            </a:schemeClr>
          </a:solidFill>
          <a:ln>
            <a:solidFill>
              <a:srgbClr val="0077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p:txBody>
          <a:bodyPr/>
          <a:lstStyle/>
          <a:p>
            <a:r>
              <a:rPr lang="en-US" dirty="0"/>
              <a:t>A Ciência de Dados</a:t>
            </a:r>
          </a:p>
        </p:txBody>
      </p:sp>
      <p:sp>
        <p:nvSpPr>
          <p:cNvPr id="25" name="CaixaDeTexto 24">
            <a:extLst>
              <a:ext uri="{FF2B5EF4-FFF2-40B4-BE49-F238E27FC236}">
                <a16:creationId xmlns:a16="http://schemas.microsoft.com/office/drawing/2014/main" id="{CAEB9E7B-9A20-1A0D-8B40-B83AD1488721}"/>
              </a:ext>
            </a:extLst>
          </p:cNvPr>
          <p:cNvSpPr txBox="1"/>
          <p:nvPr/>
        </p:nvSpPr>
        <p:spPr>
          <a:xfrm>
            <a:off x="3639944" y="5854700"/>
            <a:ext cx="5007205" cy="646331"/>
          </a:xfrm>
          <a:prstGeom prst="rect">
            <a:avLst/>
          </a:prstGeom>
          <a:noFill/>
        </p:spPr>
        <p:txBody>
          <a:bodyPr wrap="none" rtlCol="0">
            <a:spAutoFit/>
          </a:bodyPr>
          <a:lstStyle/>
          <a:p>
            <a:pPr marL="0" marR="0" lvl="0" indent="0" algn="ctr"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Ciclo da Ciência de Dados por </a:t>
            </a:r>
            <a:r>
              <a:rPr kumimoji="0" lang="pt-BR" sz="1800" b="0" i="0" u="none" strike="noStrike" kern="1200" cap="none" spc="0" normalizeH="0" baseline="0" noProof="0" dirty="0" err="1">
                <a:ln>
                  <a:noFill/>
                </a:ln>
                <a:solidFill>
                  <a:prstClr val="black"/>
                </a:solidFill>
                <a:effectLst/>
                <a:uLnTx/>
                <a:uFillTx/>
                <a:latin typeface="Calibri" panose="020F0502020204030204"/>
                <a:ea typeface="+mn-ea"/>
                <a:cs typeface="+mn-cs"/>
              </a:rPr>
              <a:t>Hadley</a:t>
            </a: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 Wickham (PT)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endParaRPr>
          </a:p>
          <a:p>
            <a:pPr marL="0" marR="0" lvl="0" indent="0" algn="ctr" defTabSz="91385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https://r4ds.had.co.nz/explore-intro.html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3" name="Picture 4" descr="Read Rectangular Text Data • readr">
            <a:extLst>
              <a:ext uri="{FF2B5EF4-FFF2-40B4-BE49-F238E27FC236}">
                <a16:creationId xmlns:a16="http://schemas.microsoft.com/office/drawing/2014/main" id="{D3B217AE-DA1A-A4FE-9D97-D1C92D0BFB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2601" y="2038100"/>
            <a:ext cx="931750" cy="1080000"/>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6E076AC3-4177-9C9A-F426-FA22B27887BA}"/>
              </a:ext>
            </a:extLst>
          </p:cNvPr>
          <p:cNvSpPr txBox="1"/>
          <p:nvPr/>
        </p:nvSpPr>
        <p:spPr>
          <a:xfrm>
            <a:off x="4991265" y="3514992"/>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Transformar</a:t>
            </a:r>
          </a:p>
        </p:txBody>
      </p:sp>
      <p:sp>
        <p:nvSpPr>
          <p:cNvPr id="6" name="CaixaDeTexto 5">
            <a:extLst>
              <a:ext uri="{FF2B5EF4-FFF2-40B4-BE49-F238E27FC236}">
                <a16:creationId xmlns:a16="http://schemas.microsoft.com/office/drawing/2014/main" id="{87ED1D2A-1F6B-8E7D-CF5B-E7B33D69FE73}"/>
              </a:ext>
            </a:extLst>
          </p:cNvPr>
          <p:cNvSpPr txBox="1"/>
          <p:nvPr/>
        </p:nvSpPr>
        <p:spPr>
          <a:xfrm>
            <a:off x="6658601" y="2657905"/>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Visualizar</a:t>
            </a:r>
          </a:p>
        </p:txBody>
      </p:sp>
      <p:sp>
        <p:nvSpPr>
          <p:cNvPr id="7" name="CaixaDeTexto 6">
            <a:extLst>
              <a:ext uri="{FF2B5EF4-FFF2-40B4-BE49-F238E27FC236}">
                <a16:creationId xmlns:a16="http://schemas.microsoft.com/office/drawing/2014/main" id="{6CD8BF07-6553-D049-7FC4-68FDB5176EF4}"/>
              </a:ext>
            </a:extLst>
          </p:cNvPr>
          <p:cNvSpPr txBox="1"/>
          <p:nvPr/>
        </p:nvSpPr>
        <p:spPr>
          <a:xfrm>
            <a:off x="6785602" y="4172107"/>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Modelar</a:t>
            </a:r>
          </a:p>
        </p:txBody>
      </p:sp>
      <p:sp>
        <p:nvSpPr>
          <p:cNvPr id="8" name="CaixaDeTexto 7">
            <a:extLst>
              <a:ext uri="{FF2B5EF4-FFF2-40B4-BE49-F238E27FC236}">
                <a16:creationId xmlns:a16="http://schemas.microsoft.com/office/drawing/2014/main" id="{6625608F-2111-3FF7-A849-80C15C7106B8}"/>
              </a:ext>
            </a:extLst>
          </p:cNvPr>
          <p:cNvSpPr txBox="1"/>
          <p:nvPr/>
        </p:nvSpPr>
        <p:spPr>
          <a:xfrm>
            <a:off x="9268505" y="3487716"/>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Comunicar</a:t>
            </a:r>
          </a:p>
        </p:txBody>
      </p:sp>
      <p:sp>
        <p:nvSpPr>
          <p:cNvPr id="9" name="CaixaDeTexto 8">
            <a:extLst>
              <a:ext uri="{FF2B5EF4-FFF2-40B4-BE49-F238E27FC236}">
                <a16:creationId xmlns:a16="http://schemas.microsoft.com/office/drawing/2014/main" id="{C4E094E7-AE5B-D4AF-E9AA-68BDD64719F4}"/>
              </a:ext>
            </a:extLst>
          </p:cNvPr>
          <p:cNvSpPr txBox="1"/>
          <p:nvPr/>
        </p:nvSpPr>
        <p:spPr>
          <a:xfrm>
            <a:off x="2962542" y="3487716"/>
            <a:ext cx="1011514"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Arrumar</a:t>
            </a:r>
          </a:p>
        </p:txBody>
      </p:sp>
      <p:sp>
        <p:nvSpPr>
          <p:cNvPr id="10" name="CaixaDeTexto 9">
            <a:extLst>
              <a:ext uri="{FF2B5EF4-FFF2-40B4-BE49-F238E27FC236}">
                <a16:creationId xmlns:a16="http://schemas.microsoft.com/office/drawing/2014/main" id="{B80392EA-1109-628F-159E-D7A189EC0452}"/>
              </a:ext>
            </a:extLst>
          </p:cNvPr>
          <p:cNvSpPr txBox="1"/>
          <p:nvPr/>
        </p:nvSpPr>
        <p:spPr>
          <a:xfrm>
            <a:off x="1002420" y="3487716"/>
            <a:ext cx="1011513"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rPr>
              <a:t>Importar</a:t>
            </a:r>
          </a:p>
        </p:txBody>
      </p:sp>
      <p:sp>
        <p:nvSpPr>
          <p:cNvPr id="36" name="Arco 35">
            <a:extLst>
              <a:ext uri="{FF2B5EF4-FFF2-40B4-BE49-F238E27FC236}">
                <a16:creationId xmlns:a16="http://schemas.microsoft.com/office/drawing/2014/main" id="{FC45157B-FE34-BAEE-58D1-50299E806BF2}"/>
              </a:ext>
            </a:extLst>
          </p:cNvPr>
          <p:cNvSpPr/>
          <p:nvPr/>
        </p:nvSpPr>
        <p:spPr>
          <a:xfrm rot="7884586" flipH="1">
            <a:off x="6297973" y="3076453"/>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Arco 36">
            <a:extLst>
              <a:ext uri="{FF2B5EF4-FFF2-40B4-BE49-F238E27FC236}">
                <a16:creationId xmlns:a16="http://schemas.microsoft.com/office/drawing/2014/main" id="{0E8E2226-29E1-0684-100D-A780711495E6}"/>
              </a:ext>
            </a:extLst>
          </p:cNvPr>
          <p:cNvSpPr/>
          <p:nvPr/>
        </p:nvSpPr>
        <p:spPr>
          <a:xfrm rot="14710966" flipH="1">
            <a:off x="5363887" y="2848110"/>
            <a:ext cx="1896816" cy="156519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Arco 37">
            <a:extLst>
              <a:ext uri="{FF2B5EF4-FFF2-40B4-BE49-F238E27FC236}">
                <a16:creationId xmlns:a16="http://schemas.microsoft.com/office/drawing/2014/main" id="{86E4C289-D071-370E-7E9B-94D07FAEFA52}"/>
              </a:ext>
            </a:extLst>
          </p:cNvPr>
          <p:cNvSpPr/>
          <p:nvPr/>
        </p:nvSpPr>
        <p:spPr>
          <a:xfrm flipH="1">
            <a:off x="5586120" y="2794637"/>
            <a:ext cx="1841500" cy="1350931"/>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54"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40" name="Conector de Seta Reta 39">
            <a:extLst>
              <a:ext uri="{FF2B5EF4-FFF2-40B4-BE49-F238E27FC236}">
                <a16:creationId xmlns:a16="http://schemas.microsoft.com/office/drawing/2014/main" id="{ADCF3BE0-1FCA-C165-58F3-225853641D47}"/>
              </a:ext>
            </a:extLst>
          </p:cNvPr>
          <p:cNvCxnSpPr>
            <a:cxnSpLocks/>
            <a:stCxn id="10" idx="3"/>
            <a:endCxn id="9" idx="1"/>
          </p:cNvCxnSpPr>
          <p:nvPr/>
        </p:nvCxnSpPr>
        <p:spPr>
          <a:xfrm>
            <a:off x="2013933" y="3672382"/>
            <a:ext cx="93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B8684566-D033-2082-5117-FBC8C61E24B0}"/>
              </a:ext>
            </a:extLst>
          </p:cNvPr>
          <p:cNvCxnSpPr>
            <a:cxnSpLocks/>
          </p:cNvCxnSpPr>
          <p:nvPr/>
        </p:nvCxnSpPr>
        <p:spPr>
          <a:xfrm flipV="1">
            <a:off x="3914681" y="3670300"/>
            <a:ext cx="936000"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de Seta Reta 48">
            <a:extLst>
              <a:ext uri="{FF2B5EF4-FFF2-40B4-BE49-F238E27FC236}">
                <a16:creationId xmlns:a16="http://schemas.microsoft.com/office/drawing/2014/main" id="{A8042F4C-EC01-EA0D-C4AF-1AB0B767A212}"/>
              </a:ext>
            </a:extLst>
          </p:cNvPr>
          <p:cNvCxnSpPr>
            <a:cxnSpLocks/>
            <a:stCxn id="11" idx="3"/>
            <a:endCxn id="8" idx="1"/>
          </p:cNvCxnSpPr>
          <p:nvPr/>
        </p:nvCxnSpPr>
        <p:spPr>
          <a:xfrm>
            <a:off x="8369300" y="3670300"/>
            <a:ext cx="899205" cy="2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CaixaDeTexto 52">
            <a:extLst>
              <a:ext uri="{FF2B5EF4-FFF2-40B4-BE49-F238E27FC236}">
                <a16:creationId xmlns:a16="http://schemas.microsoft.com/office/drawing/2014/main" id="{68A1FECD-097F-980B-E8E9-D79403A1FB9B}"/>
              </a:ext>
            </a:extLst>
          </p:cNvPr>
          <p:cNvSpPr txBox="1"/>
          <p:nvPr/>
        </p:nvSpPr>
        <p:spPr>
          <a:xfrm>
            <a:off x="5446175" y="4764528"/>
            <a:ext cx="1353787" cy="369332"/>
          </a:xfrm>
          <a:prstGeom prst="rect">
            <a:avLst/>
          </a:prstGeom>
          <a:noFill/>
        </p:spPr>
        <p:txBody>
          <a:bodyPr wrap="square" rtlCol="0">
            <a:spAutoFit/>
          </a:bodyPr>
          <a:lstStyle/>
          <a:p>
            <a:pPr marL="0" marR="0" lvl="0" indent="0" algn="l" defTabSz="913854"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srgbClr val="4472C4"/>
                </a:solidFill>
                <a:effectLst/>
                <a:uLnTx/>
                <a:uFillTx/>
                <a:latin typeface="Calibri" panose="020F0502020204030204"/>
                <a:ea typeface="+mn-ea"/>
                <a:cs typeface="+mn-cs"/>
              </a:rPr>
              <a:t>Explorar</a:t>
            </a:r>
          </a:p>
        </p:txBody>
      </p:sp>
      <p:pic>
        <p:nvPicPr>
          <p:cNvPr id="4" name="Picture 2" descr="Compact and Flexible Summaries of Data • skimr">
            <a:extLst>
              <a:ext uri="{FF2B5EF4-FFF2-40B4-BE49-F238E27FC236}">
                <a16:creationId xmlns:a16="http://schemas.microsoft.com/office/drawing/2014/main" id="{A5731259-5A6F-C91B-7BBA-F221BA96C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4181" y="2050470"/>
            <a:ext cx="945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tidyverse | RStudio swag">
            <a:extLst>
              <a:ext uri="{FF2B5EF4-FFF2-40B4-BE49-F238E27FC236}">
                <a16:creationId xmlns:a16="http://schemas.microsoft.com/office/drawing/2014/main" id="{2E1E3EE8-F0B4-76E1-2056-7E7BFAAE75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7152" y="2053023"/>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tidyverse | RStudio swag">
            <a:extLst>
              <a:ext uri="{FF2B5EF4-FFF2-40B4-BE49-F238E27FC236}">
                <a16:creationId xmlns:a16="http://schemas.microsoft.com/office/drawing/2014/main" id="{5D8949DE-DF7C-07D1-94E0-15B0E5157E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54149" y="204114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reate Elegant Data Visualisations Using the Grammar of Graphics • ggplot2">
            <a:extLst>
              <a:ext uri="{FF2B5EF4-FFF2-40B4-BE49-F238E27FC236}">
                <a16:creationId xmlns:a16="http://schemas.microsoft.com/office/drawing/2014/main" id="{FCEC4E51-079B-6050-BDC3-85BA0E1F5B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23038" y="2044200"/>
            <a:ext cx="93237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4A597161-FE6C-76A8-E650-4440CD81FF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11649" y="4336560"/>
            <a:ext cx="935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An Introduction to R Markdown">
            <a:extLst>
              <a:ext uri="{FF2B5EF4-FFF2-40B4-BE49-F238E27FC236}">
                <a16:creationId xmlns:a16="http://schemas.microsoft.com/office/drawing/2014/main" id="{D1660568-33C9-7131-903E-79AF01C83F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57823" y="3130300"/>
            <a:ext cx="93525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3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Title</a:t>
            </a:r>
          </a:p>
        </p:txBody>
      </p:sp>
    </p:spTree>
    <p:extLst>
      <p:ext uri="{BB962C8B-B14F-4D97-AF65-F5344CB8AC3E}">
        <p14:creationId xmlns:p14="http://schemas.microsoft.com/office/powerpoint/2010/main" val="148935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Quamquam</a:t>
            </a:r>
            <a:r>
              <a:rPr lang="en-US" dirty="0"/>
              <a:t> id </a:t>
            </a:r>
            <a:r>
              <a:rPr lang="en-US" dirty="0" err="1"/>
              <a:t>quidem</a:t>
            </a:r>
            <a:r>
              <a:rPr lang="en-US" dirty="0"/>
              <a:t> </a:t>
            </a:r>
            <a:r>
              <a:rPr lang="en-US" dirty="0" err="1"/>
              <a:t>licebit</a:t>
            </a:r>
            <a:r>
              <a:rPr lang="en-US" dirty="0"/>
              <a:t> </a:t>
            </a:r>
            <a:r>
              <a:rPr lang="en-US" dirty="0" err="1"/>
              <a:t>iis</a:t>
            </a:r>
            <a:r>
              <a:rPr lang="en-US" dirty="0"/>
              <a:t> </a:t>
            </a:r>
            <a:r>
              <a:rPr lang="en-US" dirty="0" err="1"/>
              <a:t>existimare</a:t>
            </a:r>
            <a:r>
              <a:rPr lang="en-US" dirty="0"/>
              <a:t>, qui </a:t>
            </a:r>
            <a:r>
              <a:rPr lang="en-US" dirty="0" err="1"/>
              <a:t>legerint</a:t>
            </a:r>
            <a:r>
              <a:rPr lang="en-US" dirty="0"/>
              <a:t>.</a:t>
            </a:r>
          </a:p>
        </p:txBody>
      </p:sp>
      <p:sp>
        <p:nvSpPr>
          <p:cNvPr id="3" name="Text Placeholder 2"/>
          <p:cNvSpPr>
            <a:spLocks noGrp="1"/>
          </p:cNvSpPr>
          <p:nvPr>
            <p:ph type="body" sz="quarter" idx="11"/>
          </p:nvPr>
        </p:nvSpPr>
        <p:spPr/>
        <p:txBody>
          <a:bodyPr/>
          <a:lstStyle/>
          <a:p>
            <a:r>
              <a:rPr lang="en-US" dirty="0"/>
              <a:t>– John Doe</a:t>
            </a:r>
          </a:p>
        </p:txBody>
      </p:sp>
    </p:spTree>
    <p:extLst>
      <p:ext uri="{BB962C8B-B14F-4D97-AF65-F5344CB8AC3E}">
        <p14:creationId xmlns:p14="http://schemas.microsoft.com/office/powerpoint/2010/main" val="41829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Lst>
  </p:timing>
</p:sld>
</file>

<file path=ppt/theme/theme1.xml><?xml version="1.0" encoding="utf-8"?>
<a:theme xmlns:a="http://schemas.openxmlformats.org/drawingml/2006/main" name="Blu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141E1836-0F3D-DA43-9809-208FCEF14FC2}"/>
    </a:ext>
  </a:extLst>
</a:theme>
</file>

<file path=ppt/theme/theme10.xml><?xml version="1.0" encoding="utf-8"?>
<a:theme xmlns:a="http://schemas.openxmlformats.org/drawingml/2006/main" name="Box with Number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313BEB98-6675-BE4A-B4D6-C4389381DD59}"/>
    </a:ext>
  </a:extLst>
</a:theme>
</file>

<file path=ppt/theme/theme11.xml><?xml version="1.0" encoding="utf-8"?>
<a:theme xmlns:a="http://schemas.openxmlformats.org/drawingml/2006/main" name="Box Numbers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4CFE2521-D915-3241-A81E-77F929945FF3}"/>
    </a:ext>
  </a:extLst>
</a:theme>
</file>

<file path=ppt/theme/theme12.xml><?xml version="1.0" encoding="utf-8"?>
<a:theme xmlns:a="http://schemas.openxmlformats.org/drawingml/2006/main" name="Box Numbers (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4588EDD-3E72-7249-9131-9051D7419D1B}"/>
    </a:ext>
  </a:extLst>
</a:theme>
</file>

<file path=ppt/theme/theme13.xml><?xml version="1.0" encoding="utf-8"?>
<a:theme xmlns:a="http://schemas.openxmlformats.org/drawingml/2006/main" name="Box">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C68EE159-0552-1D4B-86A3-A3363CCE48A2}"/>
    </a:ext>
  </a:extLst>
</a:theme>
</file>

<file path=ppt/theme/theme1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ue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C970EE-CCAB-374C-96FC-5D85E46E5B10}"/>
    </a:ext>
  </a:extLst>
</a:theme>
</file>

<file path=ppt/theme/theme3.xml><?xml version="1.0" encoding="utf-8"?>
<a:theme xmlns:a="http://schemas.openxmlformats.org/drawingml/2006/main" name="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74552871-9BF7-8A4B-8F46-7BF70579CBFB}"/>
    </a:ext>
  </a:extLst>
</a:theme>
</file>

<file path=ppt/theme/theme4.xml><?xml version="1.0" encoding="utf-8"?>
<a:theme xmlns:a="http://schemas.openxmlformats.org/drawingml/2006/main" name="Title for Diagram or Tab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2D8D131-E435-6C4E-96AA-B4388F87385B}"/>
    </a:ext>
  </a:extLst>
</a:theme>
</file>

<file path=ppt/theme/theme5.xml><?xml version="1.0" encoding="utf-8"?>
<a:theme xmlns:a="http://schemas.openxmlformats.org/drawingml/2006/main" name="Black Strip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6ADEDC85-685B-0148-AB94-7C2BFD45B2B7}"/>
    </a:ext>
  </a:extLst>
</a:theme>
</file>

<file path=ppt/theme/theme6.xml><?xml version="1.0" encoding="utf-8"?>
<a:theme xmlns:a="http://schemas.openxmlformats.org/drawingml/2006/main" name="White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ABC4983D-8853-D44A-96FF-7B75306AE634}"/>
    </a:ext>
  </a:extLst>
</a:theme>
</file>

<file path=ppt/theme/theme7.xml><?xml version="1.0" encoding="utf-8"?>
<a:theme xmlns:a="http://schemas.openxmlformats.org/drawingml/2006/main" name="Black Lef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B57159B5-DE4A-DB44-A018-B25128C8BA01}"/>
    </a:ext>
  </a:extLst>
</a:theme>
</file>

<file path=ppt/theme/theme8.xml><?xml version="1.0" encoding="utf-8"?>
<a:theme xmlns:a="http://schemas.openxmlformats.org/drawingml/2006/main" name="Black Rght Split Background">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BA91F32-35FB-1746-8663-38CCEE85C45C}"/>
    </a:ext>
  </a:extLst>
</a:theme>
</file>

<file path=ppt/theme/theme9.xml><?xml version="1.0" encoding="utf-8"?>
<a:theme xmlns:a="http://schemas.openxmlformats.org/drawingml/2006/main" name="Black Stripe Bott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_Color Slide Template" id="{C8C24E05-303B-9F4A-A2BF-D24CAD4DE57F}" vid="{97D4CB26-A8EE-5A43-A1D5-FE93BD40CDBE}"/>
    </a:ext>
  </a:extLst>
</a:theme>
</file>

<file path=docProps/app.xml><?xml version="1.0" encoding="utf-8"?>
<Properties xmlns="http://schemas.openxmlformats.org/officeDocument/2006/extended-properties" xmlns:vt="http://schemas.openxmlformats.org/officeDocument/2006/docPropsVTypes">
  <TotalTime>29611</TotalTime>
  <Words>5094</Words>
  <Application>Microsoft Office PowerPoint</Application>
  <PresentationFormat>Widescreen</PresentationFormat>
  <Paragraphs>920</Paragraphs>
  <Slides>110</Slides>
  <Notes>94</Notes>
  <HiddenSlides>16</HiddenSlides>
  <MMClips>1</MMClips>
  <ScaleCrop>false</ScaleCrop>
  <HeadingPairs>
    <vt:vector size="6" baseType="variant">
      <vt:variant>
        <vt:lpstr>Fontes usadas</vt:lpstr>
      </vt:variant>
      <vt:variant>
        <vt:i4>15</vt:i4>
      </vt:variant>
      <vt:variant>
        <vt:lpstr>Tema</vt:lpstr>
      </vt:variant>
      <vt:variant>
        <vt:i4>16</vt:i4>
      </vt:variant>
      <vt:variant>
        <vt:lpstr>Títulos de slides</vt:lpstr>
      </vt:variant>
      <vt:variant>
        <vt:i4>110</vt:i4>
      </vt:variant>
    </vt:vector>
  </HeadingPairs>
  <TitlesOfParts>
    <vt:vector size="141" baseType="lpstr">
      <vt:lpstr>arial</vt:lpstr>
      <vt:lpstr>arial</vt:lpstr>
      <vt:lpstr>Avenir Black</vt:lpstr>
      <vt:lpstr>Avenir Book</vt:lpstr>
      <vt:lpstr>Avenir Heavy</vt:lpstr>
      <vt:lpstr>Calibri</vt:lpstr>
      <vt:lpstr>Calibri Light</vt:lpstr>
      <vt:lpstr>charter</vt:lpstr>
      <vt:lpstr>Comic Sans MS</vt:lpstr>
      <vt:lpstr>Courier New</vt:lpstr>
      <vt:lpstr>Segoe UI</vt:lpstr>
      <vt:lpstr>Source Code Pro</vt:lpstr>
      <vt:lpstr>Source Sans Pro</vt:lpstr>
      <vt:lpstr>Source Sans Pro Semibold</vt:lpstr>
      <vt:lpstr>Symbol</vt:lpstr>
      <vt:lpstr>Blue Background</vt:lpstr>
      <vt:lpstr>Blue Stripe</vt:lpstr>
      <vt:lpstr>Blank</vt:lpstr>
      <vt:lpstr>Title for Diagram or Table</vt:lpstr>
      <vt:lpstr>Black Stripe</vt:lpstr>
      <vt:lpstr>White Background</vt:lpstr>
      <vt:lpstr>Black Left Split Background</vt:lpstr>
      <vt:lpstr>Black Rght Split Background</vt:lpstr>
      <vt:lpstr>Black Stripe Bottom</vt:lpstr>
      <vt:lpstr>Box with Numbers</vt:lpstr>
      <vt:lpstr>Box Numbers (2)</vt:lpstr>
      <vt:lpstr>Box Numbers (3)</vt:lpstr>
      <vt:lpstr>Box</vt:lpstr>
      <vt:lpstr>Tema do Office</vt:lpstr>
      <vt:lpstr>1_Tema do Office</vt:lpstr>
      <vt:lpstr>1_Black Stripe</vt:lpstr>
      <vt:lpstr>Boas vindas</vt:lpstr>
      <vt:lpstr>Objetivos de análise que serão abordados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A Ciência de Dados</vt:lpstr>
      <vt:lpstr>Por que usar a Linguagem de Programação R </vt:lpstr>
      <vt:lpstr>O que é o R? </vt:lpstr>
      <vt:lpstr>Por que o R? </vt:lpstr>
      <vt:lpstr>Meus pontos preferidos! </vt:lpstr>
      <vt:lpstr>Olha só o meu notebook (: </vt:lpstr>
      <vt:lpstr>Então, vamos lá? </vt:lpstr>
      <vt:lpstr>Pocket R e RStudio</vt:lpstr>
      <vt:lpstr>Instalação R</vt:lpstr>
      <vt:lpstr>Instalação RStudio</vt:lpstr>
      <vt:lpstr>Rstudio ♥ (Posit)</vt:lpstr>
      <vt:lpstr>Paines do RStudio</vt:lpstr>
      <vt:lpstr>Bibliotecas</vt:lpstr>
      <vt:lpstr>Estrutura do Help</vt:lpstr>
      <vt:lpstr>Tidyverse: um pacote para Ciência de Dados</vt:lpstr>
      <vt:lpstr>Tidyverse: dados tidy e o operador pipe </vt:lpstr>
      <vt:lpstr>Tidyverse e seus pacotes</vt:lpstr>
      <vt:lpstr>Pacotes Tidyverse e a Ciência de Dados</vt:lpstr>
      <vt:lpstr>Dialetos para manipulação de dados no R</vt:lpstr>
      <vt:lpstr>Apresentação do PowerPoint</vt:lpstr>
      <vt:lpstr>Ciclo da Ciência de Dados</vt:lpstr>
      <vt:lpstr>Importando Dados para o R</vt:lpstr>
      <vt:lpstr>Folha de Dicas (Cheatsheet)</vt:lpstr>
      <vt:lpstr>Organizando projetos (Rproj)</vt:lpstr>
      <vt:lpstr>Apresentação do PowerPoint</vt:lpstr>
      <vt:lpstr>A Ciência de Dados</vt:lpstr>
      <vt:lpstr>Tipos de Dados (conceito estatístico)</vt:lpstr>
      <vt:lpstr>Tipos de Dados no R</vt:lpstr>
      <vt:lpstr>Tipos de Dados no R</vt:lpstr>
      <vt:lpstr>A Ciência de Dados</vt:lpstr>
      <vt:lpstr>Objetivos de Resumo </vt:lpstr>
      <vt:lpstr>Tipos de Dados vs. Objetivos</vt:lpstr>
      <vt:lpstr>…</vt:lpstr>
      <vt:lpstr>Apresentação do PowerPoint</vt:lpstr>
      <vt:lpstr>A Ciência de Dados</vt:lpstr>
      <vt:lpstr>tidy</vt:lpstr>
      <vt:lpstr>Folha de Dicas (Cheatsheet)</vt:lpstr>
      <vt:lpstr>A Ciência de Dados</vt:lpstr>
      <vt:lpstr>Verbos dplyr</vt:lpstr>
      <vt:lpstr>…</vt:lpstr>
      <vt:lpstr>Data Translation</vt:lpstr>
      <vt:lpstr>Folha de Dicas (Cheatsheet)</vt:lpstr>
      <vt:lpstr>Dataviz</vt:lpstr>
      <vt:lpstr>…Anscombe’s Quartet </vt:lpstr>
      <vt:lpstr>A Ciência de Dados</vt:lpstr>
      <vt:lpstr>Tipos de Dados e objetivos</vt:lpstr>
      <vt:lpstr>Apresentação do PowerPoint</vt:lpstr>
      <vt:lpstr>Folha de Dicas (Cheatsheet)</vt:lpstr>
      <vt:lpstr> </vt:lpstr>
      <vt:lpstr>Apresentação do PowerPoint</vt:lpstr>
      <vt:lpstr>Excelente referência... </vt:lpstr>
      <vt:lpstr>Apresentação do PowerPoint</vt:lpstr>
      <vt:lpstr> </vt:lpstr>
      <vt:lpstr>Apresentação do PowerPoint</vt:lpstr>
      <vt:lpstr>A Ciência de Dados</vt:lpstr>
      <vt:lpstr>Apresentação do PowerPoint</vt:lpstr>
      <vt:lpstr>Apresentação do PowerPoint</vt:lpstr>
      <vt:lpstr>Apresentação do PowerPoint</vt:lpstr>
      <vt:lpstr>…</vt:lpstr>
      <vt:lpst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 Ciência de Dados</vt:lpstr>
      <vt:lpstr>Title</vt:lpstr>
      <vt:lpstr>Apresentação do PowerPoint</vt:lpstr>
      <vt:lpstr>Bullet Points</vt:lpstr>
      <vt:lpstr>Numbered Bullets</vt:lpstr>
      <vt:lpstr>Code Block</vt:lpstr>
      <vt:lpstr>Table</vt:lpstr>
      <vt:lpstr>Diagrams or Image</vt:lpstr>
      <vt:lpstr>Apresentação do PowerPoint</vt:lpstr>
      <vt:lpstr>What if you have a question you want to ask?</vt:lpstr>
      <vt:lpstr>Short Title Goes Here</vt:lpstr>
      <vt:lpstr>Apresentação do PowerPoint</vt:lpstr>
      <vt:lpstr>Apresentação do PowerPoint</vt:lpstr>
      <vt:lpstr>Objetivos de análise que serão abordados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Nathália Demetrio</dc:creator>
  <cp:lastModifiedBy>Nathália Demetrio</cp:lastModifiedBy>
  <cp:revision>86</cp:revision>
  <dcterms:modified xsi:type="dcterms:W3CDTF">2022-10-09T16:06:48Z</dcterms:modified>
</cp:coreProperties>
</file>